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Sassoon Primary" panose="020B0503020103030203" pitchFamily="34" charset="77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C991"/>
    <a:srgbClr val="7BC94B"/>
    <a:srgbClr val="D8766A"/>
    <a:srgbClr val="C663B3"/>
    <a:srgbClr val="A28EC6"/>
    <a:srgbClr val="8EB5D0"/>
    <a:srgbClr val="30D06E"/>
    <a:srgbClr val="BCEC37"/>
    <a:srgbClr val="F8882C"/>
    <a:srgbClr val="D19B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 showGuides="1">
      <p:cViewPr varScale="1">
        <p:scale>
          <a:sx n="128" d="100"/>
          <a:sy n="128" d="100"/>
        </p:scale>
        <p:origin x="48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AECE-28E5-CF43-8C8E-A62CB01BC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C228B2-4D21-704E-BD54-9B0CA34B5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DFC33-2ED9-7A42-8227-00B35607B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B3F65-9C8A-1742-85D2-DF9DECAEE050}" type="datetimeFigureOut">
              <a:rPr lang="en-US" smtClean="0"/>
              <a:t>2/2/21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1D43-DD4F-2D47-9700-45B63D9A8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91BCA-C94D-3945-A119-A4F76ECF5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7474-F16D-0240-B5D9-DD43701B5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19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C9857-6136-8043-9FF7-59EFF6A8B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E4374-246D-4D4D-A3F8-7202DF87F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9E963-4538-DB42-A235-C19A42D9D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B3F65-9C8A-1742-85D2-DF9DECAEE050}" type="datetimeFigureOut">
              <a:rPr lang="en-US" smtClean="0"/>
              <a:t>2/2/21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EB04B-D87F-624B-A640-53D4B2B98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73EE8-B658-C44A-AB6F-F1ADCC2DF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7474-F16D-0240-B5D9-DD43701B5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2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68679D-B3A3-5D48-A0BE-9B17239AF4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3B7C00-30A3-F143-B485-0EF1E88B43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8AA48-3010-6040-B0C8-AFEC50D4F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B3F65-9C8A-1742-85D2-DF9DECAEE050}" type="datetimeFigureOut">
              <a:rPr lang="en-US" smtClean="0"/>
              <a:t>2/2/21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CA9A6-C244-1E42-A09B-A24D1A309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71467-84FA-F149-93E4-F280E66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7474-F16D-0240-B5D9-DD43701B5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37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B6701-B9EC-2643-922A-FBD08B8AE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06408-88EF-FC43-8C1A-3322FC91B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5E9A5-7C77-B449-B201-8AD1D8379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B3F65-9C8A-1742-85D2-DF9DECAEE050}" type="datetimeFigureOut">
              <a:rPr lang="en-US" smtClean="0"/>
              <a:t>2/2/21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11DCA-D907-5244-B57D-03B4C7E12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77386-8C10-9D4A-8F5E-6CDF018D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7474-F16D-0240-B5D9-DD43701B5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2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15614-0FF2-294E-973A-41874B825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35282-D665-1C43-8AC3-01143D394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077E7-7205-B142-B862-0C9BE7A0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B3F65-9C8A-1742-85D2-DF9DECAEE050}" type="datetimeFigureOut">
              <a:rPr lang="en-US" smtClean="0"/>
              <a:t>2/2/21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141EA-7063-9443-877C-5CBB2B89F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3A1FA-2B65-0646-A247-0B5AF6F7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7474-F16D-0240-B5D9-DD43701B5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2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F8A67-B830-6346-9DC4-066B3BF5C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16CE6-3AB2-CD47-9B04-904CB708C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45E6FA-2038-D74A-946A-BE6E8D215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ADFD3-27E0-5341-AAFD-7862560E8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B3F65-9C8A-1742-85D2-DF9DECAEE050}" type="datetimeFigureOut">
              <a:rPr lang="en-US" smtClean="0"/>
              <a:t>2/2/21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358F4-D2F4-684F-B1AE-D7B84DF9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CDA29-2131-BE46-BABB-264A5B29D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7474-F16D-0240-B5D9-DD43701B5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79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C7DDE-E875-754E-B869-7CFD9A35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1CB8F-3025-7444-80CF-582C92D2E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B01B39-17B2-6748-89AB-E6AF82D59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679982-BE0F-414A-AFB6-37C0454E94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D48D1F-E1D0-F645-A37C-49277A085F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610AA1-89A8-3543-90AE-C9E4AD999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B3F65-9C8A-1742-85D2-DF9DECAEE050}" type="datetimeFigureOut">
              <a:rPr lang="en-US" smtClean="0"/>
              <a:t>2/2/21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A859C0-3A5E-B142-BBD4-03EF9E76D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362DDC-D0EC-A046-92B8-07DE20E91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7474-F16D-0240-B5D9-DD43701B5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66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6C84B-55D5-284F-ADE0-8C31D804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E0BBC5-A713-544C-ACF3-0ED8F466B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B3F65-9C8A-1742-85D2-DF9DECAEE050}" type="datetimeFigureOut">
              <a:rPr lang="en-US" smtClean="0"/>
              <a:t>2/2/21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5F1EFB-2786-4140-B27E-52E724895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51C308-1A12-EA4D-844A-49E1ACBB3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7474-F16D-0240-B5D9-DD43701B5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13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541572-F354-8D44-A92C-30A7688A3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176" y="6429833"/>
            <a:ext cx="977564" cy="29181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180E8BC-6CB3-9A46-8B85-E3B03202E4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20056" y="6262152"/>
            <a:ext cx="977564" cy="59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939009-E9DD-774F-ADE5-B6156210CD58}"/>
              </a:ext>
            </a:extLst>
          </p:cNvPr>
          <p:cNvSpPr txBox="1"/>
          <p:nvPr userDrawn="1"/>
        </p:nvSpPr>
        <p:spPr>
          <a:xfrm>
            <a:off x="1950898" y="6406187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www.gaelic.education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99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C161-9B87-D945-9A36-D99B0EA74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D48D4-F14D-2441-914B-E1BDC15B7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494201-CB20-4143-9F08-0840F7615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AD32-0CEB-6B48-B9CF-44F19F1E2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B3F65-9C8A-1742-85D2-DF9DECAEE050}" type="datetimeFigureOut">
              <a:rPr lang="en-US" smtClean="0"/>
              <a:t>2/2/21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D350FB-A77D-E24D-B163-983E05604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C752E0-4730-E54F-B2E6-F075B429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7474-F16D-0240-B5D9-DD43701B5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57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C1214-FE3A-A445-9098-AC3B75C05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5C8492-73A0-E54D-81E7-A5DB585F38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A2B1D6-9E70-5942-9B57-DA422407E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5AFC6-72DB-9E42-8FC0-113738083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B3F65-9C8A-1742-85D2-DF9DECAEE050}" type="datetimeFigureOut">
              <a:rPr lang="en-US" smtClean="0"/>
              <a:t>2/2/21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4840C-CC96-954A-96F2-EA7C5D3FF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0A958-1F90-A844-9C65-625855965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7474-F16D-0240-B5D9-DD43701B5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68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C6F75F-A530-2548-9AF3-F1853DFB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1F1B6-6C1E-4648-A0F5-B162D9D39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75463-2C9E-454B-AA36-3E7A1715D4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B3F65-9C8A-1742-85D2-DF9DECAEE050}" type="datetimeFigureOut">
              <a:rPr lang="en-US" smtClean="0"/>
              <a:t>2/2/21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A07D5-2781-3541-AA21-7E84124CC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25F1C-0BDE-B14D-BB56-27D0D8385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07474-F16D-0240-B5D9-DD43701B5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8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882B48D-9A71-0A47-8CBF-7BAD8072F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33" y="1648623"/>
            <a:ext cx="5893560" cy="31979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0AA120-B761-B746-A21E-9A4793E97D8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7F335-5D1D-4644-86EC-9EEF515F073E}"/>
              </a:ext>
            </a:extLst>
          </p:cNvPr>
          <p:cNvSpPr txBox="1"/>
          <p:nvPr/>
        </p:nvSpPr>
        <p:spPr>
          <a:xfrm>
            <a:off x="1404041" y="5191743"/>
            <a:ext cx="3294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latin typeface="Sassoon Infant" pitchFamily="2" charset="0"/>
              </a:rPr>
              <a:t>Adhartas-inntinn</a:t>
            </a:r>
            <a:r>
              <a:rPr lang="en-GB" sz="2800" dirty="0">
                <a:effectLst/>
                <a:latin typeface="Sassoon Infant" pitchFamily="2" charset="0"/>
              </a:rPr>
              <a:t> </a:t>
            </a:r>
            <a:endParaRPr lang="en-US" sz="2800" dirty="0">
              <a:latin typeface="Sassoon Infan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C628B-BCF2-C848-A9EE-E43FB7319AFD}"/>
              </a:ext>
            </a:extLst>
          </p:cNvPr>
          <p:cNvSpPr txBox="1"/>
          <p:nvPr/>
        </p:nvSpPr>
        <p:spPr>
          <a:xfrm>
            <a:off x="6423273" y="308354"/>
            <a:ext cx="5435028" cy="1357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Sassoon Infant" pitchFamily="2" charset="0"/>
              </a:rPr>
              <a:t>A </a:t>
            </a:r>
            <a:r>
              <a:rPr lang="en-GB" sz="2800" b="1" dirty="0" err="1">
                <a:latin typeface="Sassoon Infant" pitchFamily="2" charset="0"/>
              </a:rPr>
              <a:t>airson</a:t>
            </a:r>
            <a:r>
              <a:rPr lang="en-GB" sz="2800" b="1" dirty="0">
                <a:latin typeface="Sassoon Infant" pitchFamily="2" charset="0"/>
              </a:rPr>
              <a:t> </a:t>
            </a:r>
            <a:r>
              <a:rPr lang="en-GB" sz="2800" b="1" dirty="0" err="1">
                <a:latin typeface="Sassoon Infant" pitchFamily="2" charset="0"/>
              </a:rPr>
              <a:t>Adhartas-inntinn</a:t>
            </a:r>
            <a:r>
              <a:rPr lang="en-GB" sz="2800" dirty="0">
                <a:effectLst/>
                <a:latin typeface="Sassoon Infant" pitchFamily="2" charset="0"/>
              </a:rPr>
              <a:t> </a:t>
            </a:r>
            <a:endParaRPr lang="en-US" sz="2800" dirty="0">
              <a:latin typeface="Sassoon Infan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CC894-ED43-A94B-9840-BD09E775A795}"/>
              </a:ext>
            </a:extLst>
          </p:cNvPr>
          <p:cNvSpPr txBox="1"/>
          <p:nvPr/>
        </p:nvSpPr>
        <p:spPr>
          <a:xfrm>
            <a:off x="6423273" y="870442"/>
            <a:ext cx="5435028" cy="5443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mar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smaoineachadh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a’ </a:t>
            </a:r>
            <a:r>
              <a:rPr lang="en-GB" dirty="0" err="1">
                <a:latin typeface="Sassoon Primary" panose="020B0503020103030203" pitchFamily="34" charset="77"/>
              </a:rPr>
              <a:t>bruidhinn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fhìn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dèanamh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diofar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mòr</a:t>
            </a:r>
            <a:r>
              <a:rPr lang="en-GB" dirty="0">
                <a:latin typeface="Sassoon Primary" panose="020B0503020103030203" pitchFamily="34" charset="77"/>
              </a:rPr>
              <a:t> air mar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faireachdainn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mar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ag </a:t>
            </a:r>
            <a:r>
              <a:rPr lang="en-GB" dirty="0" err="1">
                <a:latin typeface="Sassoon Primary" panose="020B0503020103030203" pitchFamily="34" charset="77"/>
              </a:rPr>
              <a:t>ionnsachadh</a:t>
            </a:r>
            <a:r>
              <a:rPr lang="en-GB" dirty="0">
                <a:latin typeface="Sassoon Primary" panose="020B0503020103030203" pitchFamily="34" charset="77"/>
              </a:rPr>
              <a:t>. An </a:t>
            </a:r>
            <a:r>
              <a:rPr lang="en-GB" dirty="0" err="1">
                <a:latin typeface="Sassoon Primary" panose="020B0503020103030203" pitchFamily="34" charset="77"/>
              </a:rPr>
              <a:t>àite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bhith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a’ </a:t>
            </a:r>
            <a:r>
              <a:rPr lang="en-GB" dirty="0" err="1">
                <a:latin typeface="Sassoon Primary" panose="020B0503020103030203" pitchFamily="34" charset="77"/>
              </a:rPr>
              <a:t>smaoineachadh</a:t>
            </a:r>
            <a:r>
              <a:rPr lang="en-GB" dirty="0">
                <a:latin typeface="Sassoon Primary" panose="020B0503020103030203" pitchFamily="34" charset="77"/>
              </a:rPr>
              <a:t>, “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sin </a:t>
            </a:r>
            <a:r>
              <a:rPr lang="en-GB" dirty="0" err="1">
                <a:latin typeface="Sassoon Primary" panose="020B0503020103030203" pitchFamily="34" charset="77"/>
              </a:rPr>
              <a:t>ro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dhoirbh</a:t>
            </a:r>
            <a:r>
              <a:rPr lang="en-GB" dirty="0">
                <a:latin typeface="Sassoon Primary" panose="020B0503020103030203" pitchFamily="34" charset="77"/>
              </a:rPr>
              <a:t>,” </a:t>
            </a:r>
            <a:r>
              <a:rPr lang="en-GB" dirty="0" err="1">
                <a:latin typeface="Sassoon Primary" panose="020B0503020103030203" pitchFamily="34" charset="77"/>
              </a:rPr>
              <a:t>smaoinich</a:t>
            </a:r>
            <a:r>
              <a:rPr lang="en-GB" dirty="0">
                <a:latin typeface="Sassoon Primary" panose="020B0503020103030203" pitchFamily="34" charset="77"/>
              </a:rPr>
              <a:t>, “Is </a:t>
            </a:r>
            <a:r>
              <a:rPr lang="en-GB" dirty="0" err="1">
                <a:latin typeface="Sassoon Primary" panose="020B0503020103030203" pitchFamily="34" charset="77"/>
              </a:rPr>
              <a:t>toigh</a:t>
            </a:r>
            <a:r>
              <a:rPr lang="en-GB" dirty="0">
                <a:latin typeface="Sassoon Primary" panose="020B0503020103030203" pitchFamily="34" charset="77"/>
              </a:rPr>
              <a:t> leam </a:t>
            </a:r>
            <a:r>
              <a:rPr lang="en-GB" dirty="0" err="1">
                <a:latin typeface="Sassoon Primary" panose="020B0503020103030203" pitchFamily="34" charset="77"/>
              </a:rPr>
              <a:t>dùbhlain</a:t>
            </a:r>
            <a:r>
              <a:rPr lang="en-GB" dirty="0">
                <a:latin typeface="Sassoon Primary" panose="020B0503020103030203" pitchFamily="34" charset="77"/>
              </a:rPr>
              <a:t>.” No an </a:t>
            </a:r>
            <a:r>
              <a:rPr lang="en-GB" dirty="0" err="1">
                <a:latin typeface="Sassoon Primary" panose="020B0503020103030203" pitchFamily="34" charset="77"/>
              </a:rPr>
              <a:t>àite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bhith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smaoineachadh</a:t>
            </a:r>
            <a:r>
              <a:rPr lang="en-GB" dirty="0">
                <a:latin typeface="Sassoon Primary" panose="020B0503020103030203" pitchFamily="34" charset="77"/>
              </a:rPr>
              <a:t> “Chan </a:t>
            </a:r>
            <a:r>
              <a:rPr lang="en-GB" dirty="0" err="1">
                <a:latin typeface="Sassoon Primary" panose="020B0503020103030203" pitchFamily="34" charset="77"/>
              </a:rPr>
              <a:t>urrainn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dhomh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seo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dhèanamh</a:t>
            </a:r>
            <a:r>
              <a:rPr lang="en-GB" dirty="0">
                <a:latin typeface="Sassoon Primary" panose="020B0503020103030203" pitchFamily="34" charset="77"/>
              </a:rPr>
              <a:t>,” </a:t>
            </a:r>
            <a:r>
              <a:rPr lang="en-GB" dirty="0" err="1">
                <a:latin typeface="Sassoon Primary" panose="020B0503020103030203" pitchFamily="34" charset="77"/>
              </a:rPr>
              <a:t>smaoinich</a:t>
            </a:r>
            <a:r>
              <a:rPr lang="en-GB" dirty="0">
                <a:latin typeface="Sassoon Primary" panose="020B0503020103030203" pitchFamily="34" charset="77"/>
              </a:rPr>
              <a:t> “Chan </a:t>
            </a:r>
            <a:r>
              <a:rPr lang="en-GB" dirty="0" err="1">
                <a:latin typeface="Sassoon Primary" panose="020B0503020103030203" pitchFamily="34" charset="77"/>
              </a:rPr>
              <a:t>urrainn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dhomh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seo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dhèanamh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u="sng" dirty="0" err="1">
                <a:latin typeface="Sassoon Primary" panose="020B0503020103030203" pitchFamily="34" charset="77"/>
              </a:rPr>
              <a:t>fhathast</a:t>
            </a:r>
            <a:r>
              <a:rPr lang="en-GB" dirty="0">
                <a:latin typeface="Sassoon Primary" panose="020B0503020103030203" pitchFamily="34" charset="77"/>
              </a:rPr>
              <a:t>.”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am </a:t>
            </a:r>
            <a:r>
              <a:rPr lang="en-GB" dirty="0" err="1">
                <a:latin typeface="Sassoon Primary" panose="020B0503020103030203" pitchFamily="34" charset="77"/>
              </a:rPr>
              <a:t>facal</a:t>
            </a:r>
            <a:r>
              <a:rPr lang="en-GB" dirty="0">
                <a:latin typeface="Sassoon Primary" panose="020B0503020103030203" pitchFamily="34" charset="77"/>
              </a:rPr>
              <a:t>  ‘</a:t>
            </a:r>
            <a:r>
              <a:rPr lang="en-GB" dirty="0" err="1">
                <a:latin typeface="Sassoon Primary" panose="020B0503020103030203" pitchFamily="34" charset="77"/>
              </a:rPr>
              <a:t>fhathast</a:t>
            </a:r>
            <a:r>
              <a:rPr lang="en-GB" dirty="0">
                <a:latin typeface="Sassoon Primary" panose="020B0503020103030203" pitchFamily="34" charset="77"/>
              </a:rPr>
              <a:t>’ a’ </a:t>
            </a:r>
            <a:r>
              <a:rPr lang="en-GB" dirty="0" err="1">
                <a:latin typeface="Sassoon Primary" panose="020B0503020103030203" pitchFamily="34" charset="77"/>
              </a:rPr>
              <a:t>dèanamh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diofar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mòr</a:t>
            </a:r>
            <a:r>
              <a:rPr lang="en-GB" dirty="0">
                <a:latin typeface="Sassoon Primary" panose="020B0503020103030203" pitchFamily="34" charset="77"/>
              </a:rPr>
              <a:t>! </a:t>
            </a:r>
            <a:r>
              <a:rPr lang="en-GB" dirty="0" err="1">
                <a:latin typeface="Sassoon Primary" panose="020B0503020103030203" pitchFamily="34" charset="77"/>
              </a:rPr>
              <a:t>Cuimhnich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chan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ionnsaich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càil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ùr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mura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dèan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mearachdan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idir</a:t>
            </a:r>
            <a:r>
              <a:rPr lang="en-GB" dirty="0">
                <a:latin typeface="Sassoon Primary" panose="020B0503020103030203" pitchFamily="34" charset="77"/>
              </a:rPr>
              <a:t>!</a:t>
            </a:r>
          </a:p>
          <a:p>
            <a:pPr>
              <a:lnSpc>
                <a:spcPts val="2200"/>
              </a:lnSpc>
            </a:pPr>
            <a:endParaRPr lang="en-GB" dirty="0">
              <a:latin typeface="Sassoon Primary" panose="020B0503020103030203" pitchFamily="34" charset="77"/>
            </a:endParaRPr>
          </a:p>
          <a:p>
            <a:pPr marL="285750" lvl="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Smaoinich</a:t>
            </a:r>
            <a:r>
              <a:rPr lang="en-GB" dirty="0">
                <a:latin typeface="Sassoon Primary" panose="020B0503020103030203" pitchFamily="34" charset="77"/>
              </a:rPr>
              <a:t> air </a:t>
            </a:r>
            <a:r>
              <a:rPr lang="en-GB" dirty="0" err="1">
                <a:latin typeface="Sassoon Primary" panose="020B0503020103030203" pitchFamily="34" charset="77"/>
              </a:rPr>
              <a:t>rud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bha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doirbh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dhut</a:t>
            </a:r>
            <a:r>
              <a:rPr lang="en-GB" dirty="0">
                <a:latin typeface="Sassoon Primary" panose="020B0503020103030203" pitchFamily="34" charset="77"/>
              </a:rPr>
              <a:t> ach </a:t>
            </a:r>
            <a:r>
              <a:rPr lang="en-GB" dirty="0" err="1">
                <a:latin typeface="Sassoon Primary" panose="020B0503020103030203" pitchFamily="34" charset="77"/>
              </a:rPr>
              <a:t>rinn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chùis</a:t>
            </a:r>
            <a:r>
              <a:rPr lang="en-GB" dirty="0">
                <a:latin typeface="Sassoon Primary" panose="020B0503020103030203" pitchFamily="34" charset="77"/>
              </a:rPr>
              <a:t> air. </a:t>
            </a:r>
            <a:r>
              <a:rPr lang="en-GB" dirty="0" err="1">
                <a:latin typeface="Sassoon Primary" panose="020B0503020103030203" pitchFamily="34" charset="77"/>
              </a:rPr>
              <a:t>Ciamar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rinn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e?</a:t>
            </a:r>
          </a:p>
          <a:p>
            <a:pPr marL="285750" lvl="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Smaoinich</a:t>
            </a:r>
            <a:r>
              <a:rPr lang="en-GB" dirty="0">
                <a:latin typeface="Sassoon Primary" panose="020B0503020103030203" pitchFamily="34" charset="77"/>
              </a:rPr>
              <a:t> air </a:t>
            </a:r>
            <a:r>
              <a:rPr lang="en-GB" dirty="0" err="1">
                <a:latin typeface="Sassoon Primary" panose="020B0503020103030203" pitchFamily="34" charset="77"/>
              </a:rPr>
              <a:t>rudan</a:t>
            </a:r>
            <a:r>
              <a:rPr lang="en-GB" dirty="0">
                <a:latin typeface="Sassoon Primary" panose="020B0503020103030203" pitchFamily="34" charset="77"/>
              </a:rPr>
              <a:t> as </a:t>
            </a:r>
            <a:r>
              <a:rPr lang="en-GB" dirty="0" err="1">
                <a:latin typeface="Sassoon Primary" panose="020B0503020103030203" pitchFamily="34" charset="77"/>
              </a:rPr>
              <a:t>urrainn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dhut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ràdh</a:t>
            </a:r>
            <a:r>
              <a:rPr lang="en-GB" dirty="0">
                <a:latin typeface="Sassoon Primary" panose="020B0503020103030203" pitchFamily="34" charset="77"/>
              </a:rPr>
              <a:t> 	</a:t>
            </a:r>
            <a:r>
              <a:rPr lang="en-GB" dirty="0" err="1">
                <a:latin typeface="Sassoon Primary" panose="020B0503020103030203" pitchFamily="34" charset="77"/>
              </a:rPr>
              <a:t>riut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fhèin</a:t>
            </a:r>
            <a:r>
              <a:rPr lang="en-GB" dirty="0">
                <a:latin typeface="Sassoon Primary" panose="020B0503020103030203" pitchFamily="34" charset="77"/>
              </a:rPr>
              <a:t> ma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rudeigin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doirbh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dhut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pPr lvl="0">
              <a:lnSpc>
                <a:spcPts val="2200"/>
              </a:lnSpc>
            </a:pPr>
            <a:endParaRPr lang="en-GB" dirty="0">
              <a:latin typeface="Sassoon Primary" panose="020B0503020103030203" pitchFamily="34" charset="77"/>
            </a:endParaRPr>
          </a:p>
          <a:p>
            <a:pPr>
              <a:lnSpc>
                <a:spcPts val="2200"/>
              </a:lnSpc>
            </a:pPr>
            <a:r>
              <a:rPr lang="en-GB" dirty="0">
                <a:latin typeface="Sassoon Primary" panose="020B0503020103030203" pitchFamily="34" charset="77"/>
              </a:rPr>
              <a:t>Can: “</a:t>
            </a:r>
            <a:r>
              <a:rPr lang="en-GB" dirty="0" err="1">
                <a:latin typeface="Sassoon Primary" panose="020B0503020103030203" pitchFamily="34" charset="77"/>
              </a:rPr>
              <a:t>Ionnsaichidh</a:t>
            </a:r>
            <a:r>
              <a:rPr lang="en-GB" dirty="0">
                <a:latin typeface="Sassoon Primary" panose="020B0503020103030203" pitchFamily="34" charset="77"/>
              </a:rPr>
              <a:t> mi </a:t>
            </a:r>
            <a:r>
              <a:rPr lang="en-GB" dirty="0" err="1">
                <a:latin typeface="Sassoon Primary" panose="020B0503020103030203" pitchFamily="34" charset="77"/>
              </a:rPr>
              <a:t>bho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mhearachdan</a:t>
            </a:r>
            <a:r>
              <a:rPr lang="en-GB" dirty="0">
                <a:latin typeface="Sassoon Primary" panose="020B0503020103030203" pitchFamily="34" charset="77"/>
              </a:rPr>
              <a:t>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AC4C0-D841-DC45-B4B8-EC4C1A331880}"/>
              </a:ext>
            </a:extLst>
          </p:cNvPr>
          <p:cNvSpPr txBox="1"/>
          <p:nvPr/>
        </p:nvSpPr>
        <p:spPr>
          <a:xfrm>
            <a:off x="333699" y="325184"/>
            <a:ext cx="5435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rgbClr val="FFC000"/>
                </a:solidFill>
                <a:latin typeface="Sassoon Infant" pitchFamily="2" charset="0"/>
              </a:rPr>
              <a:t>Aa</a:t>
            </a:r>
            <a:endParaRPr lang="en-US" sz="8000" dirty="0">
              <a:solidFill>
                <a:srgbClr val="FFC000"/>
              </a:solidFill>
              <a:latin typeface="Sassoon 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795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C3E17F-9E10-C943-875B-381D7C0CE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07" y="1329692"/>
            <a:ext cx="5261812" cy="39466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0AA120-B761-B746-A21E-9A4793E97D8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8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7F335-5D1D-4644-86EC-9EEF515F073E}"/>
              </a:ext>
            </a:extLst>
          </p:cNvPr>
          <p:cNvSpPr txBox="1"/>
          <p:nvPr/>
        </p:nvSpPr>
        <p:spPr>
          <a:xfrm>
            <a:off x="1404041" y="5191743"/>
            <a:ext cx="3294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latin typeface="Sassoon Infant" pitchFamily="2" charset="0"/>
              </a:rPr>
              <a:t>Laghach</a:t>
            </a:r>
            <a:endParaRPr lang="en-GB" sz="2800" b="1" dirty="0">
              <a:latin typeface="Sassoon Infant" pitchFamily="2" charset="0"/>
            </a:endParaRPr>
          </a:p>
          <a:p>
            <a:pPr algn="ctr"/>
            <a:endParaRPr lang="en-US" sz="2800" dirty="0">
              <a:latin typeface="Sassoon Infan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C628B-BCF2-C848-A9EE-E43FB7319AFD}"/>
              </a:ext>
            </a:extLst>
          </p:cNvPr>
          <p:cNvSpPr txBox="1"/>
          <p:nvPr/>
        </p:nvSpPr>
        <p:spPr>
          <a:xfrm>
            <a:off x="6423273" y="228337"/>
            <a:ext cx="543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Sassoon Infant" pitchFamily="2" charset="0"/>
              </a:rPr>
              <a:t>L </a:t>
            </a:r>
            <a:r>
              <a:rPr lang="en-GB" sz="2800" b="1" dirty="0" err="1">
                <a:latin typeface="Sassoon Infant" pitchFamily="2" charset="0"/>
              </a:rPr>
              <a:t>airson</a:t>
            </a:r>
            <a:r>
              <a:rPr lang="en-GB" sz="2800" b="1" dirty="0">
                <a:latin typeface="Sassoon Infant" pitchFamily="2" charset="0"/>
              </a:rPr>
              <a:t> </a:t>
            </a:r>
            <a:r>
              <a:rPr lang="en-GB" sz="2800" b="1" dirty="0" err="1">
                <a:latin typeface="Sassoon Infant" pitchFamily="2" charset="0"/>
              </a:rPr>
              <a:t>laghach</a:t>
            </a:r>
            <a:endParaRPr lang="en-GB" sz="2800" b="1" dirty="0">
              <a:latin typeface="Sassoon Infan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CC894-ED43-A94B-9840-BD09E775A795}"/>
              </a:ext>
            </a:extLst>
          </p:cNvPr>
          <p:cNvSpPr txBox="1"/>
          <p:nvPr/>
        </p:nvSpPr>
        <p:spPr>
          <a:xfrm>
            <a:off x="6208384" y="786786"/>
            <a:ext cx="589257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Sassoon Primary" panose="020B0503020103030203" pitchFamily="34" charset="77"/>
              </a:rPr>
              <a:t>Feumaidh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bhith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laghach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fhìn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daoine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eile</a:t>
            </a:r>
            <a:r>
              <a:rPr lang="en-GB" dirty="0">
                <a:latin typeface="Sassoon Primary" panose="020B0503020103030203" pitchFamily="34" charset="77"/>
              </a:rPr>
              <a:t>. An do </a:t>
            </a:r>
            <a:r>
              <a:rPr lang="en-GB" dirty="0" err="1">
                <a:latin typeface="Sassoon Primary" panose="020B0503020103030203" pitchFamily="34" charset="77"/>
              </a:rPr>
              <a:t>mhothaich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a’ </a:t>
            </a:r>
            <a:r>
              <a:rPr lang="en-GB" dirty="0" err="1">
                <a:latin typeface="Sassoon Primary" panose="020B0503020103030203" pitchFamily="34" charset="77"/>
              </a:rPr>
              <a:t>faireachdainn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ìosal</a:t>
            </a:r>
            <a:r>
              <a:rPr lang="en-GB" dirty="0">
                <a:latin typeface="Sassoon Primary" panose="020B0503020103030203" pitchFamily="34" charset="77"/>
              </a:rPr>
              <a:t>, gum bi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uaireannan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a’ </a:t>
            </a:r>
            <a:r>
              <a:rPr lang="en-GB" dirty="0" err="1">
                <a:latin typeface="Sassoon Primary" panose="020B0503020103030203" pitchFamily="34" charset="77"/>
              </a:rPr>
              <a:t>smaoineachadh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rudan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mosach</a:t>
            </a:r>
            <a:r>
              <a:rPr lang="en-GB" dirty="0">
                <a:latin typeface="Sassoon Primary" panose="020B0503020103030203" pitchFamily="34" charset="77"/>
              </a:rPr>
              <a:t> mud </a:t>
            </a:r>
            <a:r>
              <a:rPr lang="en-GB" dirty="0" err="1">
                <a:latin typeface="Sassoon Primary" panose="020B0503020103030203" pitchFamily="34" charset="77"/>
              </a:rPr>
              <a:t>dheidhinn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fhèin</a:t>
            </a:r>
            <a:r>
              <a:rPr lang="en-GB" dirty="0">
                <a:latin typeface="Sassoon Primary" panose="020B0503020103030203" pitchFamily="34" charset="77"/>
              </a:rPr>
              <a:t>? Mar </a:t>
            </a:r>
            <a:r>
              <a:rPr lang="en-GB" dirty="0" err="1">
                <a:latin typeface="Sassoon Primary" panose="020B0503020103030203" pitchFamily="34" charset="77"/>
              </a:rPr>
              <a:t>eisimpleir</a:t>
            </a:r>
            <a:r>
              <a:rPr lang="en-GB" dirty="0">
                <a:latin typeface="Sassoon Primary" panose="020B0503020103030203" pitchFamily="34" charset="77"/>
              </a:rPr>
              <a:t>, “Chan </a:t>
            </a:r>
            <a:r>
              <a:rPr lang="en-GB" dirty="0" err="1">
                <a:latin typeface="Sassoon Primary" panose="020B0503020103030203" pitchFamily="34" charset="77"/>
              </a:rPr>
              <a:t>eil</a:t>
            </a:r>
            <a:r>
              <a:rPr lang="en-GB" dirty="0">
                <a:latin typeface="Sassoon Primary" panose="020B0503020103030203" pitchFamily="34" charset="77"/>
              </a:rPr>
              <a:t> mi math </a:t>
            </a:r>
            <a:r>
              <a:rPr lang="en-GB" dirty="0" err="1">
                <a:latin typeface="Sassoon Primary" panose="020B0503020103030203" pitchFamily="34" charset="77"/>
              </a:rPr>
              <a:t>idir</a:t>
            </a:r>
            <a:r>
              <a:rPr lang="en-GB" dirty="0">
                <a:latin typeface="Sassoon Primary" panose="020B0503020103030203" pitchFamily="34" charset="77"/>
              </a:rPr>
              <a:t> air </a:t>
            </a:r>
            <a:r>
              <a:rPr lang="en-GB" dirty="0" err="1">
                <a:latin typeface="Sassoon Primary" panose="020B0503020103030203" pitchFamily="34" charset="77"/>
              </a:rPr>
              <a:t>Matamataig</a:t>
            </a:r>
            <a:r>
              <a:rPr lang="en-GB" dirty="0">
                <a:latin typeface="Sassoon Primary" panose="020B0503020103030203" pitchFamily="34" charset="77"/>
              </a:rPr>
              <a:t>” no “Chan e </a:t>
            </a:r>
            <a:r>
              <a:rPr lang="en-GB" dirty="0" err="1">
                <a:latin typeface="Sassoon Primary" panose="020B0503020103030203" pitchFamily="34" charset="77"/>
              </a:rPr>
              <a:t>caraid</a:t>
            </a:r>
            <a:r>
              <a:rPr lang="en-GB" dirty="0">
                <a:latin typeface="Sassoon Primary" panose="020B0503020103030203" pitchFamily="34" charset="77"/>
              </a:rPr>
              <a:t> math a </a:t>
            </a:r>
            <a:r>
              <a:rPr lang="en-GB" dirty="0" err="1">
                <a:latin typeface="Sassoon Primary" panose="020B0503020103030203" pitchFamily="34" charset="77"/>
              </a:rPr>
              <a:t>th</a:t>
            </a:r>
            <a:r>
              <a:rPr lang="en-GB" dirty="0">
                <a:latin typeface="Sassoon Primary" panose="020B0503020103030203" pitchFamily="34" charset="77"/>
              </a:rPr>
              <a:t>’ </a:t>
            </a:r>
            <a:r>
              <a:rPr lang="en-GB" dirty="0" err="1">
                <a:latin typeface="Sassoon Primary" panose="020B0503020103030203" pitchFamily="34" charset="77"/>
              </a:rPr>
              <a:t>annam</a:t>
            </a:r>
            <a:r>
              <a:rPr lang="en-GB" dirty="0">
                <a:latin typeface="Sassoon Primary" panose="020B0503020103030203" pitchFamily="34" charset="77"/>
              </a:rPr>
              <a:t>”.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e </a:t>
            </a:r>
            <a:r>
              <a:rPr lang="en-GB" dirty="0" err="1">
                <a:latin typeface="Sassoon Primary" panose="020B0503020103030203" pitchFamily="34" charset="77"/>
              </a:rPr>
              <a:t>cudromach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fios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bhith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agad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eil</a:t>
            </a:r>
            <a:r>
              <a:rPr lang="en-GB" dirty="0">
                <a:latin typeface="Sassoon Primary" panose="020B0503020103030203" pitchFamily="34" charset="77"/>
              </a:rPr>
              <a:t> gin de na </a:t>
            </a:r>
            <a:r>
              <a:rPr lang="en-GB" dirty="0" err="1">
                <a:latin typeface="Sassoon Primary" panose="020B0503020103030203" pitchFamily="34" charset="77"/>
              </a:rPr>
              <a:t>smuaintean</a:t>
            </a:r>
            <a:r>
              <a:rPr lang="en-GB" dirty="0">
                <a:latin typeface="Sassoon Primary" panose="020B0503020103030203" pitchFamily="34" charset="77"/>
              </a:rPr>
              <a:t> sin </a:t>
            </a:r>
            <a:r>
              <a:rPr lang="en-GB" dirty="0" err="1">
                <a:latin typeface="Sassoon Primary" panose="020B0503020103030203" pitchFamily="34" charset="77"/>
              </a:rPr>
              <a:t>fìor</a:t>
            </a:r>
            <a:r>
              <a:rPr lang="en-GB" dirty="0">
                <a:latin typeface="Sassoon Primary" panose="020B0503020103030203" pitchFamily="34" charset="77"/>
              </a:rPr>
              <a:t> – </a:t>
            </a:r>
            <a:r>
              <a:rPr lang="en-GB" dirty="0" err="1">
                <a:latin typeface="Sassoon Primary" panose="020B0503020103030203" pitchFamily="34" charset="77"/>
              </a:rPr>
              <a:t>bidh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iad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dìreach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nochdadh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bho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àm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àm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gu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sònraichte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eil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a’ </a:t>
            </a:r>
            <a:r>
              <a:rPr lang="en-GB" dirty="0" err="1">
                <a:latin typeface="Sassoon Primary" panose="020B0503020103030203" pitchFamily="34" charset="77"/>
              </a:rPr>
              <a:t>faireachdainn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buileach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dòigheil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e </a:t>
            </a:r>
            <a:r>
              <a:rPr lang="en-GB" dirty="0" err="1">
                <a:latin typeface="Sassoon Primary" panose="020B0503020103030203" pitchFamily="34" charset="77"/>
              </a:rPr>
              <a:t>cho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cudromach</a:t>
            </a:r>
            <a:r>
              <a:rPr lang="en-GB" dirty="0">
                <a:latin typeface="Sassoon Primary" panose="020B0503020103030203" pitchFamily="34" charset="77"/>
              </a:rPr>
              <a:t> gun </a:t>
            </a:r>
            <a:r>
              <a:rPr lang="en-GB" dirty="0" err="1">
                <a:latin typeface="Sassoon Primary" panose="020B0503020103030203" pitchFamily="34" charset="77"/>
              </a:rPr>
              <a:t>cuimhnich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bheil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dìreach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iongantach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mas </a:t>
            </a:r>
            <a:r>
              <a:rPr lang="en-GB" dirty="0" err="1">
                <a:latin typeface="Sassoon Primary" panose="020B0503020103030203" pitchFamily="34" charset="77"/>
              </a:rPr>
              <a:t>urrainn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dhut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cuimhneachadh</a:t>
            </a:r>
            <a:r>
              <a:rPr lang="en-GB" dirty="0">
                <a:latin typeface="Sassoon Primary" panose="020B0503020103030203" pitchFamily="34" charset="77"/>
              </a:rPr>
              <a:t> air </a:t>
            </a:r>
            <a:r>
              <a:rPr lang="en-GB" dirty="0" err="1">
                <a:latin typeface="Sassoon Primary" panose="020B0503020103030203" pitchFamily="34" charset="77"/>
              </a:rPr>
              <a:t>seo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nochdas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smuaintean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mosach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ud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bidh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faireachdainn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toilichte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endParaRPr lang="en-GB" dirty="0">
              <a:latin typeface="Sassoon Primary" panose="020B050302010303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Tarraing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dealbh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dhìot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fhèin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Smaoinich</a:t>
            </a:r>
            <a:r>
              <a:rPr lang="en-GB" dirty="0">
                <a:latin typeface="Sassoon Primary" panose="020B0503020103030203" pitchFamily="34" charset="77"/>
              </a:rPr>
              <a:t> air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rudan</a:t>
            </a:r>
            <a:r>
              <a:rPr lang="en-GB" dirty="0">
                <a:latin typeface="Sassoon Primary" panose="020B0503020103030203" pitchFamily="34" charset="77"/>
              </a:rPr>
              <a:t> as </a:t>
            </a:r>
            <a:r>
              <a:rPr lang="en-GB" dirty="0" err="1">
                <a:latin typeface="Sassoon Primary" panose="020B0503020103030203" pitchFamily="34" charset="77"/>
              </a:rPr>
              <a:t>fheàrr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leat</a:t>
            </a:r>
            <a:r>
              <a:rPr lang="en-GB" dirty="0">
                <a:latin typeface="Sassoon Primary" panose="020B0503020103030203" pitchFamily="34" charset="77"/>
              </a:rPr>
              <a:t> mu do </a:t>
            </a:r>
            <a:r>
              <a:rPr lang="en-GB" dirty="0" err="1">
                <a:latin typeface="Sassoon Primary" panose="020B0503020103030203" pitchFamily="34" charset="77"/>
              </a:rPr>
              <a:t>dheidhinn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fhèin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sgrìobh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iad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timcheall</a:t>
            </a:r>
            <a:r>
              <a:rPr lang="en-GB" dirty="0">
                <a:latin typeface="Sassoon Primary" panose="020B0503020103030203" pitchFamily="34" charset="77"/>
              </a:rPr>
              <a:t> 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Sassoon Primary" panose="020B0503020103030203" pitchFamily="34" charset="77"/>
            </a:endParaRPr>
          </a:p>
          <a:p>
            <a:r>
              <a:rPr lang="en-GB" dirty="0">
                <a:latin typeface="Sassoon Primary" panose="020B0503020103030203" pitchFamily="34" charset="77"/>
              </a:rPr>
              <a:t>Can: “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mi </a:t>
            </a:r>
            <a:r>
              <a:rPr lang="en-GB" dirty="0" err="1">
                <a:latin typeface="Sassoon Primary" panose="020B0503020103030203" pitchFamily="34" charset="77"/>
              </a:rPr>
              <a:t>iongantach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chan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eil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duine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sam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bith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coltach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rium</a:t>
            </a:r>
            <a:r>
              <a:rPr lang="en-GB" dirty="0">
                <a:latin typeface="Sassoon Primary" panose="020B0503020103030203" pitchFamily="34" charset="77"/>
              </a:rPr>
              <a:t>!”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AC4C0-D841-DC45-B4B8-EC4C1A331880}"/>
              </a:ext>
            </a:extLst>
          </p:cNvPr>
          <p:cNvSpPr txBox="1"/>
          <p:nvPr/>
        </p:nvSpPr>
        <p:spPr>
          <a:xfrm>
            <a:off x="333699" y="325184"/>
            <a:ext cx="5435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 err="1">
                <a:solidFill>
                  <a:srgbClr val="F8882C"/>
                </a:solidFill>
                <a:latin typeface="Sassoon Infant" pitchFamily="2" charset="0"/>
              </a:rPr>
              <a:t>Ll</a:t>
            </a:r>
            <a:endParaRPr lang="en-US" sz="8000" dirty="0">
              <a:solidFill>
                <a:srgbClr val="F8882C"/>
              </a:solidFill>
              <a:latin typeface="Sassoon 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800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0AA120-B761-B746-A21E-9A4793E97D8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30D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7F335-5D1D-4644-86EC-9EEF515F073E}"/>
              </a:ext>
            </a:extLst>
          </p:cNvPr>
          <p:cNvSpPr txBox="1"/>
          <p:nvPr/>
        </p:nvSpPr>
        <p:spPr>
          <a:xfrm>
            <a:off x="1404041" y="5191743"/>
            <a:ext cx="3294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latin typeface="Sassoon Infant" pitchFamily="2" charset="0"/>
              </a:rPr>
              <a:t>Mothachas</a:t>
            </a:r>
            <a:endParaRPr lang="en-GB" sz="2800" b="1" dirty="0">
              <a:latin typeface="Sassoon Infant" pitchFamily="2" charset="0"/>
            </a:endParaRPr>
          </a:p>
          <a:p>
            <a:pPr algn="ctr"/>
            <a:endParaRPr lang="en-US" sz="2800" dirty="0">
              <a:latin typeface="Sassoon Infan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C628B-BCF2-C848-A9EE-E43FB7319AFD}"/>
              </a:ext>
            </a:extLst>
          </p:cNvPr>
          <p:cNvSpPr txBox="1"/>
          <p:nvPr/>
        </p:nvSpPr>
        <p:spPr>
          <a:xfrm>
            <a:off x="6423273" y="725294"/>
            <a:ext cx="543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Sassoon Infant" pitchFamily="2" charset="0"/>
              </a:rPr>
              <a:t>M </a:t>
            </a:r>
            <a:r>
              <a:rPr lang="en-GB" sz="2800" b="1" dirty="0" err="1">
                <a:latin typeface="Sassoon Infant" pitchFamily="2" charset="0"/>
              </a:rPr>
              <a:t>airson</a:t>
            </a:r>
            <a:r>
              <a:rPr lang="en-GB" sz="2800" b="1" dirty="0">
                <a:latin typeface="Sassoon Infant" pitchFamily="2" charset="0"/>
              </a:rPr>
              <a:t> </a:t>
            </a:r>
            <a:r>
              <a:rPr lang="en-GB" sz="2800" b="1" dirty="0" err="1">
                <a:latin typeface="Sassoon Infant" pitchFamily="2" charset="0"/>
              </a:rPr>
              <a:t>Mothachas</a:t>
            </a:r>
            <a:endParaRPr lang="en-GB" sz="2800" b="1" dirty="0">
              <a:latin typeface="Sassoon Infan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CC894-ED43-A94B-9840-BD09E775A795}"/>
              </a:ext>
            </a:extLst>
          </p:cNvPr>
          <p:cNvSpPr txBox="1"/>
          <p:nvPr/>
        </p:nvSpPr>
        <p:spPr>
          <a:xfrm>
            <a:off x="6208384" y="1383131"/>
            <a:ext cx="58925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assoon Primary" panose="020B0503020103030203" pitchFamily="34" charset="77"/>
              </a:rPr>
              <a:t>’S e a </a:t>
            </a:r>
            <a:r>
              <a:rPr lang="en-GB" dirty="0" err="1">
                <a:latin typeface="Sassoon Primary" panose="020B0503020103030203" pitchFamily="34" charset="77"/>
              </a:rPr>
              <a:t>bhith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toirt</a:t>
            </a:r>
            <a:r>
              <a:rPr lang="en-GB" dirty="0">
                <a:latin typeface="Sassoon Primary" panose="020B0503020103030203" pitchFamily="34" charset="77"/>
              </a:rPr>
              <a:t> an </a:t>
            </a:r>
            <a:r>
              <a:rPr lang="en-GB" dirty="0" err="1">
                <a:latin typeface="Sassoon Primary" panose="020B0503020103030203" pitchFamily="34" charset="77"/>
              </a:rPr>
              <a:t>aire</a:t>
            </a:r>
            <a:r>
              <a:rPr lang="en-GB" dirty="0">
                <a:latin typeface="Sassoon Primary" panose="020B0503020103030203" pitchFamily="34" charset="77"/>
              </a:rPr>
              <a:t> do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tachairt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aig</a:t>
            </a:r>
            <a:r>
              <a:rPr lang="en-GB" dirty="0">
                <a:latin typeface="Sassoon Primary" panose="020B0503020103030203" pitchFamily="34" charset="77"/>
              </a:rPr>
              <a:t> an </a:t>
            </a:r>
            <a:r>
              <a:rPr lang="en-GB" dirty="0" err="1">
                <a:latin typeface="Sassoon Primary" panose="020B0503020103030203" pitchFamily="34" charset="77"/>
              </a:rPr>
              <a:t>dearbh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àm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seo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</a:t>
            </a:r>
            <a:r>
              <a:rPr lang="en-GB" dirty="0">
                <a:latin typeface="Sassoon Primary" panose="020B0503020103030203" pitchFamily="34" charset="77"/>
              </a:rPr>
              <a:t>’ </a:t>
            </a:r>
            <a:r>
              <a:rPr lang="en-GB" dirty="0" err="1">
                <a:latin typeface="Sassoon Primary" panose="020B0503020103030203" pitchFamily="34" charset="77"/>
              </a:rPr>
              <a:t>ann</a:t>
            </a:r>
            <a:r>
              <a:rPr lang="en-GB" dirty="0">
                <a:latin typeface="Sassoon Primary" panose="020B0503020103030203" pitchFamily="34" charset="77"/>
              </a:rPr>
              <a:t> am </a:t>
            </a:r>
            <a:r>
              <a:rPr lang="en-GB" dirty="0" err="1">
                <a:latin typeface="Sassoon Primary" panose="020B0503020103030203" pitchFamily="34" charset="77"/>
              </a:rPr>
              <a:t>mothachas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chuireas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seachad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barrachd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ùine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toirt</a:t>
            </a:r>
            <a:r>
              <a:rPr lang="en-GB" dirty="0">
                <a:latin typeface="Sassoon Primary" panose="020B0503020103030203" pitchFamily="34" charset="77"/>
              </a:rPr>
              <a:t> an </a:t>
            </a:r>
            <a:r>
              <a:rPr lang="en-GB" dirty="0" err="1">
                <a:latin typeface="Sassoon Primary" panose="020B0503020103030203" pitchFamily="34" charset="77"/>
              </a:rPr>
              <a:t>aire</a:t>
            </a:r>
            <a:r>
              <a:rPr lang="en-GB" dirty="0">
                <a:latin typeface="Sassoon Primary" panose="020B0503020103030203" pitchFamily="34" charset="77"/>
              </a:rPr>
              <a:t> do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tachairt</a:t>
            </a:r>
            <a:r>
              <a:rPr lang="en-GB" dirty="0">
                <a:latin typeface="Sassoon Primary" panose="020B0503020103030203" pitchFamily="34" charset="77"/>
              </a:rPr>
              <a:t> an-</a:t>
            </a:r>
            <a:r>
              <a:rPr lang="en-GB" dirty="0" err="1">
                <a:latin typeface="Sassoon Primary" panose="020B0503020103030203" pitchFamily="34" charset="77"/>
              </a:rPr>
              <a:t>dràsta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bidh</a:t>
            </a:r>
            <a:r>
              <a:rPr lang="en-GB" dirty="0">
                <a:latin typeface="Sassoon Primary" panose="020B0503020103030203" pitchFamily="34" charset="77"/>
              </a:rPr>
              <a:t> sin gad </a:t>
            </a:r>
            <a:r>
              <a:rPr lang="en-GB" dirty="0" err="1">
                <a:latin typeface="Sassoon Primary" panose="020B0503020103030203" pitchFamily="34" charset="77"/>
              </a:rPr>
              <a:t>chuideachadh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bhith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</a:p>
          <a:p>
            <a:r>
              <a:rPr lang="en-GB" dirty="0">
                <a:latin typeface="Sassoon Primary" panose="020B0503020103030203" pitchFamily="34" charset="77"/>
              </a:rPr>
              <a:t>a’ </a:t>
            </a:r>
            <a:r>
              <a:rPr lang="en-GB" dirty="0" err="1">
                <a:latin typeface="Sassoon Primary" panose="020B0503020103030203" pitchFamily="34" charset="77"/>
              </a:rPr>
              <a:t>faireachdainn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socaire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ciùine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endParaRPr lang="en-GB" dirty="0">
              <a:latin typeface="Sassoon Primary" panose="020B050302010303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Suidh</a:t>
            </a:r>
            <a:r>
              <a:rPr lang="en-GB" dirty="0">
                <a:latin typeface="Sassoon Primary" panose="020B0503020103030203" pitchFamily="34" charset="77"/>
              </a:rPr>
              <a:t> no </a:t>
            </a:r>
            <a:r>
              <a:rPr lang="en-GB" dirty="0" err="1">
                <a:latin typeface="Sassoon Primary" panose="020B0503020103030203" pitchFamily="34" charset="77"/>
              </a:rPr>
              <a:t>laigh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ann</a:t>
            </a:r>
            <a:r>
              <a:rPr lang="en-GB" dirty="0">
                <a:latin typeface="Sassoon Primary" panose="020B0503020103030203" pitchFamily="34" charset="77"/>
              </a:rPr>
              <a:t> an </a:t>
            </a:r>
            <a:r>
              <a:rPr lang="en-GB" dirty="0" err="1">
                <a:latin typeface="Sassoon Primary" panose="020B0503020103030203" pitchFamily="34" charset="77"/>
              </a:rPr>
              <a:t>àite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sàmhach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èist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d’ </a:t>
            </a:r>
            <a:r>
              <a:rPr lang="en-GB" dirty="0" err="1">
                <a:latin typeface="Sassoon Primary" panose="020B0503020103030203" pitchFamily="34" charset="77"/>
              </a:rPr>
              <a:t>anail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Mothaich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tachairt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do </a:t>
            </a:r>
            <a:r>
              <a:rPr lang="en-GB" dirty="0" err="1">
                <a:latin typeface="Sassoon Primary" panose="020B0503020103030203" pitchFamily="34" charset="77"/>
              </a:rPr>
              <a:t>bhodhaig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tarraing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anail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endParaRPr lang="en-GB" dirty="0">
              <a:latin typeface="Sassoon Primary" panose="020B0503020103030203" pitchFamily="34" charset="77"/>
            </a:endParaRPr>
          </a:p>
          <a:p>
            <a:r>
              <a:rPr lang="en-GB" dirty="0">
                <a:latin typeface="Sassoon Primary" panose="020B0503020103030203" pitchFamily="34" charset="77"/>
              </a:rPr>
              <a:t>Can: “’S </a:t>
            </a:r>
            <a:r>
              <a:rPr lang="en-GB" dirty="0" err="1">
                <a:latin typeface="Sassoon Primary" panose="020B0503020103030203" pitchFamily="34" charset="77"/>
              </a:rPr>
              <a:t>urrainn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dhomh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anail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dhomhainn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tharraing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airson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mo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shocrachadh</a:t>
            </a:r>
            <a:r>
              <a:rPr lang="en-GB" dirty="0">
                <a:latin typeface="Sassoon Primary" panose="020B0503020103030203" pitchFamily="34" charset="77"/>
              </a:rPr>
              <a:t>.”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AC4C0-D841-DC45-B4B8-EC4C1A331880}"/>
              </a:ext>
            </a:extLst>
          </p:cNvPr>
          <p:cNvSpPr txBox="1"/>
          <p:nvPr/>
        </p:nvSpPr>
        <p:spPr>
          <a:xfrm>
            <a:off x="333699" y="325184"/>
            <a:ext cx="5435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rgbClr val="30D06E"/>
                </a:solidFill>
                <a:latin typeface="Sassoon Infant" pitchFamily="2" charset="0"/>
              </a:rPr>
              <a:t>Mm</a:t>
            </a:r>
            <a:endParaRPr lang="en-US" sz="8000" dirty="0">
              <a:solidFill>
                <a:srgbClr val="30D06E"/>
              </a:solidFill>
              <a:latin typeface="Sassoon Infant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CECA93-B7AC-8D49-88D1-39FA28567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6" t="27184" r="8576" b="7597"/>
          <a:stretch/>
        </p:blipFill>
        <p:spPr>
          <a:xfrm>
            <a:off x="252178" y="1780679"/>
            <a:ext cx="5598070" cy="301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67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0AA120-B761-B746-A21E-9A4793E97D8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EB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7F335-5D1D-4644-86EC-9EEF515F073E}"/>
              </a:ext>
            </a:extLst>
          </p:cNvPr>
          <p:cNvSpPr txBox="1"/>
          <p:nvPr/>
        </p:nvSpPr>
        <p:spPr>
          <a:xfrm>
            <a:off x="1404041" y="5191743"/>
            <a:ext cx="3294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latin typeface="Sassoon Infant" pitchFamily="2" charset="0"/>
              </a:rPr>
              <a:t>Nàdar</a:t>
            </a:r>
            <a:endParaRPr lang="en-GB" sz="2800" b="1" dirty="0">
              <a:latin typeface="Sassoon Infant" pitchFamily="2" charset="0"/>
            </a:endParaRPr>
          </a:p>
          <a:p>
            <a:pPr algn="ctr"/>
            <a:endParaRPr lang="en-US" sz="2800" dirty="0">
              <a:latin typeface="Sassoon Infan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C628B-BCF2-C848-A9EE-E43FB7319AFD}"/>
              </a:ext>
            </a:extLst>
          </p:cNvPr>
          <p:cNvSpPr txBox="1"/>
          <p:nvPr/>
        </p:nvSpPr>
        <p:spPr>
          <a:xfrm>
            <a:off x="6423273" y="325184"/>
            <a:ext cx="543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Sassoon Infant" pitchFamily="2" charset="0"/>
              </a:rPr>
              <a:t>N </a:t>
            </a:r>
            <a:r>
              <a:rPr lang="en-GB" sz="2800" b="1" dirty="0" err="1">
                <a:latin typeface="Sassoon Infant" pitchFamily="2" charset="0"/>
              </a:rPr>
              <a:t>airson</a:t>
            </a:r>
            <a:r>
              <a:rPr lang="en-GB" sz="2800" b="1" dirty="0">
                <a:latin typeface="Sassoon Infant" pitchFamily="2" charset="0"/>
              </a:rPr>
              <a:t> </a:t>
            </a:r>
            <a:r>
              <a:rPr lang="en-GB" sz="2800" b="1" dirty="0" err="1">
                <a:latin typeface="Sassoon Infant" pitchFamily="2" charset="0"/>
              </a:rPr>
              <a:t>Nàdar</a:t>
            </a:r>
            <a:endParaRPr lang="en-GB" sz="2800" b="1" dirty="0">
              <a:latin typeface="Sassoon Infan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CC894-ED43-A94B-9840-BD09E775A795}"/>
              </a:ext>
            </a:extLst>
          </p:cNvPr>
          <p:cNvSpPr txBox="1"/>
          <p:nvPr/>
        </p:nvSpPr>
        <p:spPr>
          <a:xfrm>
            <a:off x="6250907" y="986903"/>
            <a:ext cx="58925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assoon Primary" panose="020B0503020103030203" pitchFamily="34" charset="77"/>
              </a:rPr>
              <a:t>’S </a:t>
            </a:r>
            <a:r>
              <a:rPr lang="en-GB" dirty="0" err="1">
                <a:latin typeface="Sassoon Primary" panose="020B0503020103030203" pitchFamily="34" charset="77"/>
              </a:rPr>
              <a:t>dòcha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bheil</a:t>
            </a:r>
            <a:r>
              <a:rPr lang="en-GB" dirty="0">
                <a:latin typeface="Sassoon Primary" panose="020B0503020103030203" pitchFamily="34" charset="77"/>
              </a:rPr>
              <a:t> e a’ </a:t>
            </a:r>
            <a:r>
              <a:rPr lang="en-GB" dirty="0" err="1">
                <a:latin typeface="Sassoon Primary" panose="020B0503020103030203" pitchFamily="34" charset="77"/>
              </a:rPr>
              <a:t>còrdadh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riut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bhith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taobh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mara</a:t>
            </a:r>
            <a:r>
              <a:rPr lang="en-GB" dirty="0">
                <a:latin typeface="Sassoon Primary" panose="020B0503020103030203" pitchFamily="34" charset="77"/>
              </a:rPr>
              <a:t> ag </a:t>
            </a:r>
            <a:r>
              <a:rPr lang="en-GB" dirty="0" err="1">
                <a:latin typeface="Sassoon Primary" panose="020B0503020103030203" pitchFamily="34" charset="77"/>
              </a:rPr>
              <a:t>èisteachd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tuinn</a:t>
            </a:r>
            <a:r>
              <a:rPr lang="en-GB" dirty="0">
                <a:latin typeface="Sassoon Primary" panose="020B0503020103030203" pitchFamily="34" charset="77"/>
              </a:rPr>
              <a:t> air a’ </a:t>
            </a:r>
            <a:r>
              <a:rPr lang="en-GB" dirty="0" err="1">
                <a:latin typeface="Sassoon Primary" panose="020B0503020103030203" pitchFamily="34" charset="77"/>
              </a:rPr>
              <a:t>chladach</a:t>
            </a:r>
            <a:r>
              <a:rPr lang="en-GB" dirty="0">
                <a:latin typeface="Sassoon Primary" panose="020B0503020103030203" pitchFamily="34" charset="77"/>
              </a:rPr>
              <a:t>, no ag </a:t>
            </a:r>
            <a:r>
              <a:rPr lang="en-GB" dirty="0" err="1">
                <a:latin typeface="Sassoon Primary" panose="020B0503020103030203" pitchFamily="34" charset="77"/>
              </a:rPr>
              <a:t>èisteachd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 err="1">
                <a:latin typeface="Sassoon Primary" panose="020B0503020103030203" pitchFamily="34" charset="77"/>
              </a:rPr>
              <a:t>ris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h-</a:t>
            </a:r>
            <a:r>
              <a:rPr lang="en-GB" dirty="0" err="1">
                <a:latin typeface="Sassoon Primary" panose="020B0503020103030203" pitchFamily="34" charset="77"/>
              </a:rPr>
              <a:t>eòin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ceilearadh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sna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coilltean</a:t>
            </a:r>
            <a:r>
              <a:rPr lang="en-GB" dirty="0">
                <a:latin typeface="Sassoon Primary" panose="020B0503020103030203" pitchFamily="34" charset="77"/>
              </a:rPr>
              <a:t>, no ’s </a:t>
            </a:r>
            <a:r>
              <a:rPr lang="en-GB" dirty="0" err="1">
                <a:latin typeface="Sassoon Primary" panose="020B0503020103030203" pitchFamily="34" charset="77"/>
              </a:rPr>
              <a:t>dòcha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</a:p>
          <a:p>
            <a:r>
              <a:rPr lang="en-GB" dirty="0">
                <a:latin typeface="Sassoon Primary" panose="020B0503020103030203" pitchFamily="34" charset="77"/>
              </a:rPr>
              <a:t>a’ </a:t>
            </a:r>
            <a:r>
              <a:rPr lang="en-GB" dirty="0" err="1">
                <a:latin typeface="Sassoon Primary" panose="020B0503020103030203" pitchFamily="34" charset="77"/>
              </a:rPr>
              <a:t>faireachdainn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feur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eadar</a:t>
            </a:r>
            <a:r>
              <a:rPr lang="en-GB" dirty="0">
                <a:latin typeface="Sassoon Primary" panose="020B0503020103030203" pitchFamily="34" charset="77"/>
              </a:rPr>
              <a:t> d’ </a:t>
            </a:r>
            <a:r>
              <a:rPr lang="en-GB" dirty="0" err="1">
                <a:latin typeface="Sassoon Primary" panose="020B0503020103030203" pitchFamily="34" charset="77"/>
              </a:rPr>
              <a:t>òrdagan</a:t>
            </a:r>
            <a:r>
              <a:rPr lang="en-GB" dirty="0">
                <a:latin typeface="Sassoon Primary" panose="020B0503020103030203" pitchFamily="34" charset="77"/>
              </a:rPr>
              <a:t>, no a’ </a:t>
            </a:r>
            <a:r>
              <a:rPr lang="en-GB" dirty="0" err="1">
                <a:latin typeface="Sassoon Primary" panose="020B0503020103030203" pitchFamily="34" charset="77"/>
              </a:rPr>
              <a:t>sealg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bhiastagan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ghàrradh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Bidh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faireachdainn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socair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an </a:t>
            </a:r>
            <a:r>
              <a:rPr lang="en-GB" dirty="0" err="1">
                <a:latin typeface="Sassoon Primary" panose="020B0503020103030203" pitchFamily="34" charset="77"/>
              </a:rPr>
              <a:t>lùib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nàdar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Ciamar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bhios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</a:p>
          <a:p>
            <a:r>
              <a:rPr lang="en-GB" dirty="0">
                <a:latin typeface="Sassoon Primary" panose="020B0503020103030203" pitchFamily="34" charset="77"/>
              </a:rPr>
              <a:t>a’ </a:t>
            </a:r>
            <a:r>
              <a:rPr lang="en-GB" dirty="0" err="1">
                <a:latin typeface="Sassoon Primary" panose="020B0503020103030203" pitchFamily="34" charset="77"/>
              </a:rPr>
              <a:t>faireachdainn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air do </a:t>
            </a:r>
            <a:r>
              <a:rPr lang="en-GB" dirty="0" err="1">
                <a:latin typeface="Sassoon Primary" panose="020B0503020103030203" pitchFamily="34" charset="77"/>
              </a:rPr>
              <a:t>chuartachadh</a:t>
            </a:r>
            <a:r>
              <a:rPr lang="en-GB" dirty="0">
                <a:latin typeface="Sassoon Primary" panose="020B0503020103030203" pitchFamily="34" charset="77"/>
              </a:rPr>
              <a:t> le </a:t>
            </a:r>
            <a:r>
              <a:rPr lang="en-GB" dirty="0" err="1">
                <a:latin typeface="Sassoon Primary" panose="020B0503020103030203" pitchFamily="34" charset="77"/>
              </a:rPr>
              <a:t>nàdar</a:t>
            </a:r>
            <a:r>
              <a:rPr lang="en-GB" dirty="0">
                <a:latin typeface="Sassoon Primary" panose="020B0503020103030203" pitchFamily="34" charset="77"/>
              </a:rPr>
              <a:t>?</a:t>
            </a:r>
          </a:p>
          <a:p>
            <a:r>
              <a:rPr lang="en-GB" dirty="0">
                <a:latin typeface="Sassoon Primary" panose="020B0503020103030203" pitchFamily="34" charset="77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Sassoon Primary" panose="020B0503020103030203" pitchFamily="34" charset="77"/>
              </a:rPr>
              <a:t>Rach</a:t>
            </a:r>
            <a:r>
              <a:rPr lang="en-GB" dirty="0">
                <a:latin typeface="Sassoon Primary" panose="020B0503020103030203" pitchFamily="34" charset="77"/>
              </a:rPr>
              <a:t> a-</a:t>
            </a:r>
            <a:r>
              <a:rPr lang="en-GB" dirty="0" err="1">
                <a:latin typeface="Sassoon Primary" panose="020B0503020103030203" pitchFamily="34" charset="77"/>
              </a:rPr>
              <a:t>mach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mheasg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nàdar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èist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diofar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fhuaimean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chluinneas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tu.</a:t>
            </a:r>
            <a:endParaRPr lang="en-GB" dirty="0">
              <a:latin typeface="Sassoon Primary" panose="020B050302010303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Thoir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sùil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mhath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timcheall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feuch</a:t>
            </a:r>
            <a:r>
              <a:rPr lang="en-GB" dirty="0">
                <a:latin typeface="Sassoon Primary" panose="020B0503020103030203" pitchFamily="34" charset="77"/>
              </a:rPr>
              <a:t> am </a:t>
            </a:r>
            <a:r>
              <a:rPr lang="en-GB" dirty="0" err="1">
                <a:latin typeface="Sassoon Primary" panose="020B0503020103030203" pitchFamily="34" charset="77"/>
              </a:rPr>
              <a:t>faic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meanbh-bheathaichean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sam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bith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Sassoon Primary" panose="020B0503020103030203" pitchFamily="34" charset="77"/>
              </a:rPr>
              <a:t>Cia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mheud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lus</a:t>
            </a:r>
            <a:r>
              <a:rPr lang="en-GB" dirty="0">
                <a:latin typeface="Sassoon Primary" panose="020B0503020103030203" pitchFamily="34" charset="77"/>
              </a:rPr>
              <a:t> as </a:t>
            </a:r>
            <a:r>
              <a:rPr lang="en-GB" dirty="0" err="1">
                <a:latin typeface="Sassoon Primary" panose="020B0503020103030203" pitchFamily="34" charset="77"/>
              </a:rPr>
              <a:t>urrainn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dhut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ainmeachadh</a:t>
            </a:r>
            <a:r>
              <a:rPr lang="en-GB" dirty="0">
                <a:latin typeface="Sassoon Primary" panose="020B0503020103030203" pitchFamily="34" charset="77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Sassoon Primary" panose="020B0503020103030203" pitchFamily="34" charset="77"/>
            </a:endParaRPr>
          </a:p>
          <a:p>
            <a:r>
              <a:rPr lang="en-GB" dirty="0">
                <a:latin typeface="Sassoon Primary" panose="020B0503020103030203" pitchFamily="34" charset="77"/>
              </a:rPr>
              <a:t>Can: “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mi </a:t>
            </a:r>
            <a:r>
              <a:rPr lang="en-GB" dirty="0" err="1">
                <a:latin typeface="Sassoon Primary" panose="020B0503020103030203" pitchFamily="34" charset="77"/>
              </a:rPr>
              <a:t>toilichte</a:t>
            </a:r>
            <a:r>
              <a:rPr lang="en-GB" dirty="0">
                <a:latin typeface="Sassoon Primary" panose="020B0503020103030203" pitchFamily="34" charset="77"/>
              </a:rPr>
              <a:t> gun </a:t>
            </a:r>
            <a:r>
              <a:rPr lang="en-GB" dirty="0" err="1">
                <a:latin typeface="Sassoon Primary" panose="020B0503020103030203" pitchFamily="34" charset="77"/>
              </a:rPr>
              <a:t>urrainn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dhomh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èadhar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ghlan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tharraing</a:t>
            </a:r>
            <a:r>
              <a:rPr lang="en-GB" dirty="0">
                <a:latin typeface="Sassoon Primary" panose="020B0503020103030203" pitchFamily="34" charset="77"/>
              </a:rPr>
              <a:t> a-</a:t>
            </a:r>
            <a:r>
              <a:rPr lang="en-GB" dirty="0" err="1">
                <a:latin typeface="Sassoon Primary" panose="020B0503020103030203" pitchFamily="34" charset="77"/>
              </a:rPr>
              <a:t>steach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tlachd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ghabhail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ann</a:t>
            </a:r>
            <a:r>
              <a:rPr lang="en-GB" dirty="0">
                <a:latin typeface="Sassoon Primary" panose="020B0503020103030203" pitchFamily="34" charset="77"/>
              </a:rPr>
              <a:t> an </a:t>
            </a:r>
            <a:r>
              <a:rPr lang="en-GB" dirty="0" err="1">
                <a:latin typeface="Sassoon Primary" panose="020B0503020103030203" pitchFamily="34" charset="77"/>
              </a:rPr>
              <a:t>nàdar</a:t>
            </a:r>
            <a:r>
              <a:rPr lang="en-GB" dirty="0">
                <a:latin typeface="Sassoon Primary" panose="020B0503020103030203" pitchFamily="34" charset="77"/>
              </a:rPr>
              <a:t>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AC4C0-D841-DC45-B4B8-EC4C1A331880}"/>
              </a:ext>
            </a:extLst>
          </p:cNvPr>
          <p:cNvSpPr txBox="1"/>
          <p:nvPr/>
        </p:nvSpPr>
        <p:spPr>
          <a:xfrm>
            <a:off x="333699" y="325184"/>
            <a:ext cx="5435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 err="1">
                <a:solidFill>
                  <a:srgbClr val="8EB5D0"/>
                </a:solidFill>
                <a:latin typeface="Sassoon Infant" pitchFamily="2" charset="0"/>
              </a:rPr>
              <a:t>Nn</a:t>
            </a:r>
            <a:endParaRPr lang="en-US" sz="8000" dirty="0">
              <a:solidFill>
                <a:srgbClr val="8EB5D0"/>
              </a:solidFill>
              <a:latin typeface="Sassoon Infant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2ED0EF-BB63-AF49-BE00-2290FC436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21"/>
          <a:stretch/>
        </p:blipFill>
        <p:spPr>
          <a:xfrm>
            <a:off x="1068778" y="1648623"/>
            <a:ext cx="4447050" cy="350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40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0AA120-B761-B746-A21E-9A4793E97D8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A28E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7F335-5D1D-4644-86EC-9EEF515F073E}"/>
              </a:ext>
            </a:extLst>
          </p:cNvPr>
          <p:cNvSpPr txBox="1"/>
          <p:nvPr/>
        </p:nvSpPr>
        <p:spPr>
          <a:xfrm>
            <a:off x="1404041" y="5191743"/>
            <a:ext cx="3294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latin typeface="Sassoon Infant" pitchFamily="2" charset="0"/>
              </a:rPr>
              <a:t>Oidhirp</a:t>
            </a:r>
            <a:r>
              <a:rPr lang="en-GB" sz="2800" b="1" dirty="0">
                <a:latin typeface="Sassoon Infant" pitchFamily="2" charset="0"/>
              </a:rPr>
              <a:t> </a:t>
            </a:r>
          </a:p>
          <a:p>
            <a:pPr algn="ctr"/>
            <a:endParaRPr lang="en-US" sz="2800" dirty="0">
              <a:latin typeface="Sassoon Infan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C628B-BCF2-C848-A9EE-E43FB7319AFD}"/>
              </a:ext>
            </a:extLst>
          </p:cNvPr>
          <p:cNvSpPr txBox="1"/>
          <p:nvPr/>
        </p:nvSpPr>
        <p:spPr>
          <a:xfrm>
            <a:off x="6423273" y="725294"/>
            <a:ext cx="543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Sassoon Infant" pitchFamily="2" charset="0"/>
              </a:rPr>
              <a:t>O </a:t>
            </a:r>
            <a:r>
              <a:rPr lang="en-GB" sz="2800" b="1" dirty="0" err="1">
                <a:latin typeface="Sassoon Infant" pitchFamily="2" charset="0"/>
              </a:rPr>
              <a:t>airson</a:t>
            </a:r>
            <a:r>
              <a:rPr lang="en-GB" sz="2800" b="1" dirty="0">
                <a:latin typeface="Sassoon Infant" pitchFamily="2" charset="0"/>
              </a:rPr>
              <a:t> </a:t>
            </a:r>
            <a:r>
              <a:rPr lang="en-GB" sz="2800" b="1" dirty="0" err="1">
                <a:latin typeface="Sassoon Infant" pitchFamily="2" charset="0"/>
              </a:rPr>
              <a:t>Oidhirp</a:t>
            </a:r>
            <a:r>
              <a:rPr lang="en-GB" sz="2800" b="1" dirty="0">
                <a:latin typeface="Sassoon Infant" pitchFamily="2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CC894-ED43-A94B-9840-BD09E775A795}"/>
              </a:ext>
            </a:extLst>
          </p:cNvPr>
          <p:cNvSpPr txBox="1"/>
          <p:nvPr/>
        </p:nvSpPr>
        <p:spPr>
          <a:xfrm>
            <a:off x="6208384" y="1383131"/>
            <a:ext cx="58925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oidhirp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ciallachadh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bheil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feuchainn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cruaidh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rud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dhèanamh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doirbh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dhuinn</a:t>
            </a:r>
            <a:r>
              <a:rPr lang="en-GB" dirty="0">
                <a:latin typeface="Sassoon Primary" panose="020B0503020103030203" pitchFamily="34" charset="77"/>
              </a:rPr>
              <a:t> ’s </a:t>
            </a:r>
            <a:r>
              <a:rPr lang="en-GB" dirty="0" err="1">
                <a:latin typeface="Sassoon Primary" panose="020B0503020103030203" pitchFamily="34" charset="77"/>
              </a:rPr>
              <a:t>dòcha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dùbhlain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spòrsail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a’ </a:t>
            </a:r>
            <a:r>
              <a:rPr lang="en-GB" dirty="0" err="1">
                <a:latin typeface="Sassoon Primary" panose="020B0503020103030203" pitchFamily="34" charset="77"/>
              </a:rPr>
              <a:t>faireachdainn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glè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mhoiteil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thèid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againn</a:t>
            </a:r>
            <a:r>
              <a:rPr lang="en-GB" dirty="0">
                <a:latin typeface="Sassoon Primary" panose="020B0503020103030203" pitchFamily="34" charset="77"/>
              </a:rPr>
              <a:t> air </a:t>
            </a:r>
            <a:r>
              <a:rPr lang="en-GB" dirty="0" err="1">
                <a:latin typeface="Sassoon Primary" panose="020B0503020103030203" pitchFamily="34" charset="77"/>
              </a:rPr>
              <a:t>rud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bha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doirbh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dhèanamh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</a:p>
          <a:p>
            <a:r>
              <a:rPr lang="en-GB" dirty="0">
                <a:latin typeface="Sassoon Primary" panose="020B0503020103030203" pitchFamily="34" charset="77"/>
              </a:rPr>
              <a:t>Na </a:t>
            </a:r>
            <a:r>
              <a:rPr lang="en-GB" dirty="0" err="1">
                <a:latin typeface="Sassoon Primary" panose="020B0503020103030203" pitchFamily="34" charset="77"/>
              </a:rPr>
              <a:t>gabh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dragh</a:t>
            </a:r>
            <a:r>
              <a:rPr lang="en-GB" dirty="0">
                <a:latin typeface="Sassoon Primary" panose="020B0503020103030203" pitchFamily="34" charset="77"/>
              </a:rPr>
              <a:t> ma </a:t>
            </a:r>
            <a:r>
              <a:rPr lang="en-GB" dirty="0" err="1">
                <a:latin typeface="Sassoon Primary" panose="020B0503020103030203" pitchFamily="34" charset="77"/>
              </a:rPr>
              <a:t>nì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mearachd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Cuimhnich</a:t>
            </a:r>
            <a:r>
              <a:rPr lang="en-GB" dirty="0">
                <a:latin typeface="Sassoon Primary" panose="020B0503020103030203" pitchFamily="34" charset="77"/>
              </a:rPr>
              <a:t> gum bi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ag </a:t>
            </a:r>
            <a:r>
              <a:rPr lang="en-GB" dirty="0" err="1">
                <a:latin typeface="Sassoon Primary" panose="020B0503020103030203" pitchFamily="34" charset="77"/>
              </a:rPr>
              <a:t>ionnsachadh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bho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mhearachdan</a:t>
            </a:r>
            <a:r>
              <a:rPr lang="en-GB" dirty="0">
                <a:latin typeface="Sassoon Primary" panose="020B0503020103030203" pitchFamily="34" charset="77"/>
              </a:rPr>
              <a:t>! </a:t>
            </a:r>
          </a:p>
          <a:p>
            <a:r>
              <a:rPr lang="en-GB" dirty="0">
                <a:latin typeface="Sassoon Primary" panose="020B0503020103030203" pitchFamily="34" charset="77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Tagh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rud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airson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ionnsachadh</a:t>
            </a:r>
            <a:r>
              <a:rPr lang="en-GB" dirty="0">
                <a:latin typeface="Sassoon Primary" panose="020B0503020103030203" pitchFamily="34" charset="77"/>
              </a:rPr>
              <a:t>, mar </a:t>
            </a:r>
            <a:r>
              <a:rPr lang="en-GB" dirty="0" err="1">
                <a:latin typeface="Sassoon Primary" panose="020B0503020103030203" pitchFamily="34" charset="77"/>
              </a:rPr>
              <a:t>eisimpleir</a:t>
            </a:r>
            <a:r>
              <a:rPr lang="en-GB" dirty="0">
                <a:latin typeface="Sassoon Primary" panose="020B0503020103030203" pitchFamily="34" charset="77"/>
              </a:rPr>
              <a:t>, port </a:t>
            </a:r>
            <a:r>
              <a:rPr lang="en-GB" dirty="0" err="1">
                <a:latin typeface="Sassoon Primary" panose="020B0503020103030203" pitchFamily="34" charset="77"/>
              </a:rPr>
              <a:t>ùr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chluich</a:t>
            </a:r>
            <a:r>
              <a:rPr lang="en-GB" dirty="0">
                <a:latin typeface="Sassoon Primary" panose="020B0503020103030203" pitchFamily="34" charset="77"/>
              </a:rPr>
              <a:t> air </a:t>
            </a:r>
            <a:r>
              <a:rPr lang="en-GB" dirty="0" err="1">
                <a:latin typeface="Sassoon Primary" panose="020B0503020103030203" pitchFamily="34" charset="77"/>
              </a:rPr>
              <a:t>ionnsramaid-ciùil</a:t>
            </a:r>
            <a:r>
              <a:rPr lang="en-GB" dirty="0">
                <a:latin typeface="Sassoon Primary" panose="020B0503020103030203" pitchFamily="34" charset="77"/>
              </a:rPr>
              <a:t> no </a:t>
            </a:r>
            <a:r>
              <a:rPr lang="en-GB" dirty="0" err="1">
                <a:latin typeface="Sassoon Primary" panose="020B0503020103030203" pitchFamily="34" charset="77"/>
              </a:rPr>
              <a:t>facal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ùr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litreachadh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cùm</a:t>
            </a:r>
            <a:r>
              <a:rPr lang="en-GB" dirty="0">
                <a:latin typeface="Sassoon Primary" panose="020B0503020103030203" pitchFamily="34" charset="77"/>
              </a:rPr>
              <a:t> ort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a’ </a:t>
            </a:r>
            <a:r>
              <a:rPr lang="en-GB" dirty="0" err="1">
                <a:latin typeface="Sassoon Primary" panose="020B0503020103030203" pitchFamily="34" charset="77"/>
              </a:rPr>
              <a:t>feuchainn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gus</a:t>
            </a:r>
            <a:r>
              <a:rPr lang="en-GB" dirty="0">
                <a:latin typeface="Sassoon Primary" panose="020B0503020103030203" pitchFamily="34" charset="77"/>
              </a:rPr>
              <a:t> an </a:t>
            </a:r>
            <a:r>
              <a:rPr lang="en-GB" dirty="0" err="1">
                <a:latin typeface="Sassoon Primary" panose="020B0503020103030203" pitchFamily="34" charset="77"/>
              </a:rPr>
              <a:t>dèan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chùis</a:t>
            </a:r>
            <a:r>
              <a:rPr lang="en-GB" dirty="0">
                <a:latin typeface="Sassoon Primary" panose="020B0503020103030203" pitchFamily="34" charset="77"/>
              </a:rPr>
              <a:t> air!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Faighnich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airson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cuideachadh</a:t>
            </a:r>
            <a:r>
              <a:rPr lang="en-GB" dirty="0">
                <a:latin typeface="Sassoon Primary" panose="020B0503020103030203" pitchFamily="34" charset="77"/>
              </a:rPr>
              <a:t> ma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feumach</a:t>
            </a:r>
            <a:r>
              <a:rPr lang="en-GB" dirty="0">
                <a:latin typeface="Sassoon Primary" panose="020B0503020103030203" pitchFamily="34" charset="77"/>
              </a:rPr>
              <a:t> air.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Sassoon Primary" panose="020B0503020103030203" pitchFamily="34" charset="77"/>
            </a:endParaRPr>
          </a:p>
          <a:p>
            <a:r>
              <a:rPr lang="en-GB" dirty="0">
                <a:latin typeface="Sassoon Primary" panose="020B0503020103030203" pitchFamily="34" charset="77"/>
              </a:rPr>
              <a:t>Can: “Is </a:t>
            </a:r>
            <a:r>
              <a:rPr lang="en-GB" dirty="0" err="1">
                <a:latin typeface="Sassoon Primary" panose="020B0503020103030203" pitchFamily="34" charset="77"/>
              </a:rPr>
              <a:t>toigh</a:t>
            </a:r>
            <a:r>
              <a:rPr lang="en-GB" dirty="0">
                <a:latin typeface="Sassoon Primary" panose="020B0503020103030203" pitchFamily="34" charset="77"/>
              </a:rPr>
              <a:t> leam </a:t>
            </a:r>
            <a:r>
              <a:rPr lang="en-GB" dirty="0" err="1">
                <a:latin typeface="Sassoon Primary" panose="020B0503020103030203" pitchFamily="34" charset="77"/>
              </a:rPr>
              <a:t>dùbhlain</a:t>
            </a:r>
            <a:r>
              <a:rPr lang="en-GB" dirty="0">
                <a:latin typeface="Sassoon Primary" panose="020B0503020103030203" pitchFamily="34" charset="77"/>
              </a:rPr>
              <a:t>!”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AC4C0-D841-DC45-B4B8-EC4C1A331880}"/>
              </a:ext>
            </a:extLst>
          </p:cNvPr>
          <p:cNvSpPr txBox="1"/>
          <p:nvPr/>
        </p:nvSpPr>
        <p:spPr>
          <a:xfrm>
            <a:off x="333699" y="325184"/>
            <a:ext cx="5435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 err="1">
                <a:solidFill>
                  <a:srgbClr val="A28EC6"/>
                </a:solidFill>
                <a:latin typeface="Sassoon Infant" pitchFamily="2" charset="0"/>
              </a:rPr>
              <a:t>Oo</a:t>
            </a:r>
            <a:endParaRPr lang="en-US" sz="8000" dirty="0">
              <a:solidFill>
                <a:srgbClr val="A28EC6"/>
              </a:solidFill>
              <a:latin typeface="Sassoon Infant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9AF967-925B-C54F-8ECC-E2A8C0665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658" y="1980519"/>
            <a:ext cx="6133466" cy="289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65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14E574-A96F-9844-9E7A-8CE7EB22E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22" y="421229"/>
            <a:ext cx="4230581" cy="54748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0AA120-B761-B746-A21E-9A4793E97D8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C66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7F335-5D1D-4644-86EC-9EEF515F073E}"/>
              </a:ext>
            </a:extLst>
          </p:cNvPr>
          <p:cNvSpPr txBox="1"/>
          <p:nvPr/>
        </p:nvSpPr>
        <p:spPr>
          <a:xfrm>
            <a:off x="1404041" y="5191743"/>
            <a:ext cx="3294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Sassoon Infant" pitchFamily="2" charset="0"/>
              </a:rPr>
              <a:t>Plana </a:t>
            </a:r>
          </a:p>
          <a:p>
            <a:pPr algn="ctr"/>
            <a:endParaRPr lang="en-US" sz="2800" dirty="0">
              <a:latin typeface="Sassoon Infan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C628B-BCF2-C848-A9EE-E43FB7319AFD}"/>
              </a:ext>
            </a:extLst>
          </p:cNvPr>
          <p:cNvSpPr txBox="1"/>
          <p:nvPr/>
        </p:nvSpPr>
        <p:spPr>
          <a:xfrm>
            <a:off x="6423273" y="725294"/>
            <a:ext cx="543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Sassoon Infant" pitchFamily="2" charset="0"/>
              </a:rPr>
              <a:t>P </a:t>
            </a:r>
            <a:r>
              <a:rPr lang="en-GB" sz="2800" b="1" dirty="0" err="1">
                <a:latin typeface="Sassoon Infant" pitchFamily="2" charset="0"/>
              </a:rPr>
              <a:t>airson</a:t>
            </a:r>
            <a:r>
              <a:rPr lang="en-GB" sz="2800" b="1" dirty="0">
                <a:latin typeface="Sassoon Infant" pitchFamily="2" charset="0"/>
              </a:rPr>
              <a:t> Plana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CC894-ED43-A94B-9840-BD09E775A795}"/>
              </a:ext>
            </a:extLst>
          </p:cNvPr>
          <p:cNvSpPr txBox="1"/>
          <p:nvPr/>
        </p:nvSpPr>
        <p:spPr>
          <a:xfrm>
            <a:off x="6208384" y="1383131"/>
            <a:ext cx="58925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Sassoon Primary" panose="020B0503020103030203" pitchFamily="34" charset="77"/>
              </a:rPr>
              <a:t>Uaireannan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faireachdainn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mì-chinnteach</a:t>
            </a:r>
            <a:r>
              <a:rPr lang="en-GB" dirty="0">
                <a:latin typeface="Sassoon Primary" panose="020B0503020103030203" pitchFamily="34" charset="77"/>
              </a:rPr>
              <a:t> mu </a:t>
            </a:r>
            <a:r>
              <a:rPr lang="en-GB" dirty="0" err="1">
                <a:latin typeface="Sassoon Primary" panose="020B0503020103030203" pitchFamily="34" charset="77"/>
              </a:rPr>
              <a:t>rudan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e </a:t>
            </a:r>
            <a:r>
              <a:rPr lang="en-GB" dirty="0" err="1">
                <a:latin typeface="Sassoon Primary" panose="020B0503020103030203" pitchFamily="34" charset="77"/>
              </a:rPr>
              <a:t>feumail</a:t>
            </a:r>
            <a:r>
              <a:rPr lang="en-GB" dirty="0">
                <a:latin typeface="Sassoon Primary" panose="020B0503020103030203" pitchFamily="34" charset="77"/>
              </a:rPr>
              <a:t> plana a </a:t>
            </a:r>
            <a:r>
              <a:rPr lang="en-GB" dirty="0" err="1">
                <a:latin typeface="Sassoon Primary" panose="020B0503020103030203" pitchFamily="34" charset="77"/>
              </a:rPr>
              <a:t>dhèanamh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airson</a:t>
            </a:r>
            <a:r>
              <a:rPr lang="en-GB" dirty="0">
                <a:latin typeface="Sassoon Primary" panose="020B0503020103030203" pitchFamily="34" charset="77"/>
              </a:rPr>
              <a:t> an </a:t>
            </a:r>
            <a:r>
              <a:rPr lang="en-GB" dirty="0" err="1">
                <a:latin typeface="Sassoon Primary" panose="020B0503020103030203" pitchFamily="34" charset="77"/>
              </a:rPr>
              <a:t>latha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Faodaidh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taghadh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dè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a’ dol a </a:t>
            </a:r>
            <a:r>
              <a:rPr lang="en-GB" dirty="0" err="1">
                <a:latin typeface="Sassoon Primary" panose="020B0503020103030203" pitchFamily="34" charset="77"/>
              </a:rPr>
              <a:t>dhèanamh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cuin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a’ dol </a:t>
            </a:r>
            <a:r>
              <a:rPr lang="en-GB" dirty="0" err="1">
                <a:latin typeface="Sassoon Primary" panose="020B0503020103030203" pitchFamily="34" charset="77"/>
              </a:rPr>
              <a:t>ga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dhèanamh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Aig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amannan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a’ </a:t>
            </a:r>
            <a:r>
              <a:rPr lang="en-GB" dirty="0" err="1">
                <a:latin typeface="Sassoon Primary" panose="020B0503020103030203" pitchFamily="34" charset="77"/>
              </a:rPr>
              <a:t>faireachdainn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brònach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diombach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bhios</a:t>
            </a:r>
            <a:r>
              <a:rPr lang="en-GB" dirty="0">
                <a:latin typeface="Sassoon Primary" panose="020B0503020103030203" pitchFamily="34" charset="77"/>
              </a:rPr>
              <a:t> plana ag </a:t>
            </a:r>
            <a:r>
              <a:rPr lang="en-GB" dirty="0" err="1">
                <a:latin typeface="Sassoon Primary" panose="020B0503020103030203" pitchFamily="34" charset="77"/>
              </a:rPr>
              <a:t>atharrachadh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Aig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amannan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eile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ge-tà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toilichte</a:t>
            </a:r>
            <a:r>
              <a:rPr lang="en-GB" dirty="0">
                <a:latin typeface="Sassoon Primary" panose="020B0503020103030203" pitchFamily="34" charset="77"/>
              </a:rPr>
              <a:t> leis </a:t>
            </a:r>
            <a:r>
              <a:rPr lang="en-GB" dirty="0" err="1">
                <a:latin typeface="Sassoon Primary" panose="020B0503020103030203" pitchFamily="34" charset="77"/>
              </a:rPr>
              <a:t>gu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bheil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thachair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fheàrr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am plana.</a:t>
            </a:r>
          </a:p>
          <a:p>
            <a:endParaRPr lang="en-GB" dirty="0">
              <a:latin typeface="Sassoon Primary" panose="020B050302010303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Còmhla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inbheach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smaoinich</a:t>
            </a:r>
            <a:r>
              <a:rPr lang="en-GB" dirty="0">
                <a:latin typeface="Sassoon Primary" panose="020B0503020103030203" pitchFamily="34" charset="77"/>
              </a:rPr>
              <a:t> air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rudan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ag </a:t>
            </a:r>
            <a:r>
              <a:rPr lang="en-GB" dirty="0" err="1">
                <a:latin typeface="Sassoon Primary" panose="020B0503020103030203" pitchFamily="34" charset="77"/>
              </a:rPr>
              <a:t>iarraidh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dhèanamh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airson</a:t>
            </a:r>
            <a:r>
              <a:rPr lang="en-GB" dirty="0">
                <a:latin typeface="Sassoon Primary" panose="020B0503020103030203" pitchFamily="34" charset="77"/>
              </a:rPr>
              <a:t> d’ </a:t>
            </a:r>
            <a:r>
              <a:rPr lang="en-GB" dirty="0" err="1">
                <a:latin typeface="Sassoon Primary" panose="020B0503020103030203" pitchFamily="34" charset="77"/>
              </a:rPr>
              <a:t>eanchainn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do </a:t>
            </a:r>
            <a:r>
              <a:rPr lang="en-GB" dirty="0" err="1">
                <a:latin typeface="Sassoon Primary" panose="020B0503020103030203" pitchFamily="34" charset="77"/>
              </a:rPr>
              <a:t>bhodhaig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chumail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trang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fallain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Cuir</a:t>
            </a:r>
            <a:r>
              <a:rPr lang="en-GB" dirty="0">
                <a:latin typeface="Sassoon Primary" panose="020B0503020103030203" pitchFamily="34" charset="77"/>
              </a:rPr>
              <a:t> an </a:t>
            </a:r>
            <a:r>
              <a:rPr lang="en-GB" dirty="0" err="1">
                <a:latin typeface="Sassoon Primary" panose="020B0503020103030203" pitchFamily="34" charset="77"/>
              </a:rPr>
              <a:t>fheadhainn</a:t>
            </a:r>
            <a:r>
              <a:rPr lang="en-GB" dirty="0">
                <a:latin typeface="Sassoon Primary" panose="020B0503020103030203" pitchFamily="34" charset="77"/>
              </a:rPr>
              <a:t> as </a:t>
            </a:r>
            <a:r>
              <a:rPr lang="en-GB" dirty="0" err="1">
                <a:latin typeface="Sassoon Primary" panose="020B0503020103030203" pitchFamily="34" charset="77"/>
              </a:rPr>
              <a:t>cudromaiche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aig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bàrr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liosta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endParaRPr lang="en-GB" dirty="0">
              <a:latin typeface="Sassoon Primary" panose="020B0503020103030203" pitchFamily="34" charset="77"/>
            </a:endParaRPr>
          </a:p>
          <a:p>
            <a:r>
              <a:rPr lang="en-GB" dirty="0">
                <a:latin typeface="Sassoon Primary" panose="020B0503020103030203" pitchFamily="34" charset="77"/>
              </a:rPr>
              <a:t>Can: “’S e </a:t>
            </a:r>
            <a:r>
              <a:rPr lang="en-GB" dirty="0" err="1">
                <a:latin typeface="Sassoon Primary" panose="020B0503020103030203" pitchFamily="34" charset="77"/>
              </a:rPr>
              <a:t>latha</a:t>
            </a:r>
            <a:r>
              <a:rPr lang="en-GB" dirty="0">
                <a:latin typeface="Sassoon Primary" panose="020B0503020103030203" pitchFamily="34" charset="77"/>
              </a:rPr>
              <a:t> air </a:t>
            </a:r>
            <a:r>
              <a:rPr lang="en-GB" dirty="0" err="1">
                <a:latin typeface="Sassoon Primary" panose="020B0503020103030203" pitchFamily="34" charset="77"/>
              </a:rPr>
              <a:t>leth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bhios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ann</a:t>
            </a:r>
            <a:r>
              <a:rPr lang="en-GB" dirty="0">
                <a:latin typeface="Sassoon Primary" panose="020B0503020103030203" pitchFamily="34" charset="77"/>
              </a:rPr>
              <a:t>!”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AC4C0-D841-DC45-B4B8-EC4C1A331880}"/>
              </a:ext>
            </a:extLst>
          </p:cNvPr>
          <p:cNvSpPr txBox="1"/>
          <p:nvPr/>
        </p:nvSpPr>
        <p:spPr>
          <a:xfrm>
            <a:off x="333699" y="325184"/>
            <a:ext cx="5435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rgbClr val="C663B3"/>
                </a:solidFill>
                <a:latin typeface="Sassoon Infant" pitchFamily="2" charset="0"/>
              </a:rPr>
              <a:t>Pp</a:t>
            </a:r>
            <a:endParaRPr lang="en-US" sz="8000" dirty="0">
              <a:solidFill>
                <a:srgbClr val="C663B3"/>
              </a:solidFill>
              <a:latin typeface="Sassoon 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481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C4567-EB6D-6545-9864-F8448F899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750" y="1248514"/>
            <a:ext cx="4102925" cy="41029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0AA120-B761-B746-A21E-9A4793E97D8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87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7F335-5D1D-4644-86EC-9EEF515F073E}"/>
              </a:ext>
            </a:extLst>
          </p:cNvPr>
          <p:cNvSpPr txBox="1"/>
          <p:nvPr/>
        </p:nvSpPr>
        <p:spPr>
          <a:xfrm>
            <a:off x="1404041" y="5191743"/>
            <a:ext cx="3294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latin typeface="Sassoon Infant" pitchFamily="2" charset="0"/>
              </a:rPr>
              <a:t>Roghainn</a:t>
            </a:r>
            <a:r>
              <a:rPr lang="en-GB" sz="2800" b="1" dirty="0">
                <a:latin typeface="Sassoon Infant" pitchFamily="2" charset="0"/>
              </a:rPr>
              <a:t> </a:t>
            </a:r>
          </a:p>
          <a:p>
            <a:pPr algn="ctr"/>
            <a:endParaRPr lang="en-US" sz="2800" dirty="0">
              <a:latin typeface="Sassoon Infan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C628B-BCF2-C848-A9EE-E43FB7319AFD}"/>
              </a:ext>
            </a:extLst>
          </p:cNvPr>
          <p:cNvSpPr txBox="1"/>
          <p:nvPr/>
        </p:nvSpPr>
        <p:spPr>
          <a:xfrm>
            <a:off x="6423273" y="725294"/>
            <a:ext cx="543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Sassoon Infant" pitchFamily="2" charset="0"/>
              </a:rPr>
              <a:t>R </a:t>
            </a:r>
            <a:r>
              <a:rPr lang="en-GB" sz="2800" b="1" dirty="0" err="1">
                <a:latin typeface="Sassoon Infant" pitchFamily="2" charset="0"/>
              </a:rPr>
              <a:t>airson</a:t>
            </a:r>
            <a:r>
              <a:rPr lang="en-GB" sz="2800" b="1" dirty="0">
                <a:latin typeface="Sassoon Infant" pitchFamily="2" charset="0"/>
              </a:rPr>
              <a:t> </a:t>
            </a:r>
            <a:r>
              <a:rPr lang="en-GB" sz="2800" b="1" dirty="0" err="1">
                <a:latin typeface="Sassoon Infant" pitchFamily="2" charset="0"/>
              </a:rPr>
              <a:t>Roghainn</a:t>
            </a:r>
            <a:endParaRPr lang="en-GB" sz="2800" b="1" dirty="0">
              <a:latin typeface="Sassoon Infan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CC894-ED43-A94B-9840-BD09E775A795}"/>
              </a:ext>
            </a:extLst>
          </p:cNvPr>
          <p:cNvSpPr txBox="1"/>
          <p:nvPr/>
        </p:nvSpPr>
        <p:spPr>
          <a:xfrm>
            <a:off x="6208384" y="1383131"/>
            <a:ext cx="58925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Sassoon Primary" panose="020B0503020103030203" pitchFamily="34" charset="77"/>
              </a:rPr>
              <a:t>Uaireannan</a:t>
            </a:r>
            <a:r>
              <a:rPr lang="en-GB" dirty="0">
                <a:latin typeface="Sassoon Primary" panose="020B0503020103030203" pitchFamily="34" charset="77"/>
              </a:rPr>
              <a:t> cha </a:t>
            </a:r>
            <a:r>
              <a:rPr lang="en-GB" dirty="0" err="1">
                <a:latin typeface="Sassoon Primary" panose="020B0503020103030203" pitchFamily="34" charset="77"/>
              </a:rPr>
              <a:t>bhi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uimhir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roghainnean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againn</a:t>
            </a:r>
            <a:r>
              <a:rPr lang="en-GB" dirty="0">
                <a:latin typeface="Sassoon Primary" panose="020B0503020103030203" pitchFamily="34" charset="77"/>
              </a:rPr>
              <a:t> air </a:t>
            </a:r>
            <a:r>
              <a:rPr lang="en-GB" dirty="0" err="1">
                <a:latin typeface="Sassoon Primary" panose="020B0503020103030203" pitchFamily="34" charset="77"/>
              </a:rPr>
              <a:t>sgàth</a:t>
            </a:r>
            <a:r>
              <a:rPr lang="en-GB" dirty="0">
                <a:latin typeface="Sassoon Primary" panose="020B0503020103030203" pitchFamily="34" charset="77"/>
              </a:rPr>
              <a:t> ’s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tachairt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timcheall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oirnn</a:t>
            </a:r>
            <a:r>
              <a:rPr lang="en-GB" dirty="0">
                <a:latin typeface="Sassoon Primary" panose="020B0503020103030203" pitchFamily="34" charset="77"/>
              </a:rPr>
              <a:t>. Nuair a </a:t>
            </a:r>
            <a:r>
              <a:rPr lang="en-GB" dirty="0" err="1">
                <a:latin typeface="Sassoon Primary" panose="020B0503020103030203" pitchFamily="34" charset="77"/>
              </a:rPr>
              <a:t>thachras</a:t>
            </a:r>
            <a:r>
              <a:rPr lang="en-GB" dirty="0">
                <a:latin typeface="Sassoon Primary" panose="020B0503020103030203" pitchFamily="34" charset="77"/>
              </a:rPr>
              <a:t> sin,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e math </a:t>
            </a:r>
            <a:r>
              <a:rPr lang="en-GB" dirty="0" err="1">
                <a:latin typeface="Sassoon Primary" panose="020B0503020103030203" pitchFamily="34" charset="77"/>
              </a:rPr>
              <a:t>smaoineachadh</a:t>
            </a:r>
            <a:r>
              <a:rPr lang="en-GB" dirty="0">
                <a:latin typeface="Sassoon Primary" panose="020B0503020103030203" pitchFamily="34" charset="77"/>
              </a:rPr>
              <a:t> air a h-</a:t>
            </a:r>
            <a:r>
              <a:rPr lang="en-GB" dirty="0" err="1">
                <a:latin typeface="Sassoon Primary" panose="020B0503020103030203" pitchFamily="34" charset="77"/>
              </a:rPr>
              <a:t>uile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rud</a:t>
            </a:r>
            <a:r>
              <a:rPr lang="en-GB" dirty="0">
                <a:latin typeface="Sassoon Primary" panose="020B0503020103030203" pitchFamily="34" charset="77"/>
              </a:rPr>
              <a:t> as </a:t>
            </a:r>
            <a:r>
              <a:rPr lang="en-GB" dirty="0" err="1">
                <a:latin typeface="Sassoon Primary" panose="020B0503020103030203" pitchFamily="34" charset="77"/>
              </a:rPr>
              <a:t>urrainn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dhuinn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dhèanamh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seach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bhith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a’ </a:t>
            </a:r>
            <a:r>
              <a:rPr lang="en-GB" dirty="0" err="1">
                <a:latin typeface="Sassoon Primary" panose="020B0503020103030203" pitchFamily="34" charset="77"/>
              </a:rPr>
              <a:t>gearan</a:t>
            </a:r>
            <a:r>
              <a:rPr lang="en-GB" dirty="0">
                <a:latin typeface="Sassoon Primary" panose="020B0503020103030203" pitchFamily="34" charset="77"/>
              </a:rPr>
              <a:t> mu na </a:t>
            </a:r>
            <a:r>
              <a:rPr lang="en-GB" dirty="0" err="1">
                <a:latin typeface="Sassoon Primary" panose="020B0503020103030203" pitchFamily="34" charset="77"/>
              </a:rPr>
              <a:t>rudan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urrainn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dhuinn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dhèanamh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endParaRPr lang="en-GB" dirty="0">
              <a:latin typeface="Sassoon Primary" panose="020B050302010303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Sgrìobh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liosta</a:t>
            </a:r>
            <a:r>
              <a:rPr lang="en-GB" dirty="0">
                <a:latin typeface="Sassoon Primary" panose="020B0503020103030203" pitchFamily="34" charset="77"/>
              </a:rPr>
              <a:t> de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rudan</a:t>
            </a:r>
            <a:r>
              <a:rPr lang="en-GB" dirty="0">
                <a:latin typeface="Sassoon Primary" panose="020B0503020103030203" pitchFamily="34" charset="77"/>
              </a:rPr>
              <a:t> as </a:t>
            </a:r>
            <a:r>
              <a:rPr lang="en-GB" dirty="0" err="1">
                <a:latin typeface="Sassoon Primary" panose="020B0503020103030203" pitchFamily="34" charset="77"/>
              </a:rPr>
              <a:t>urrainn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dhut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dhèanamh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dèan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aon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dhiubh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endParaRPr lang="en-GB" dirty="0">
              <a:latin typeface="Sassoon Primary" panose="020B0503020103030203" pitchFamily="34" charset="77"/>
            </a:endParaRPr>
          </a:p>
          <a:p>
            <a:r>
              <a:rPr lang="en-GB" dirty="0">
                <a:latin typeface="Sassoon Primary" panose="020B0503020103030203" pitchFamily="34" charset="77"/>
              </a:rPr>
              <a:t>Can: “’S e </a:t>
            </a:r>
            <a:r>
              <a:rPr lang="en-GB" dirty="0" err="1">
                <a:latin typeface="Sassoon Primary" panose="020B0503020103030203" pitchFamily="34" charset="77"/>
              </a:rPr>
              <a:t>mo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roghainn</a:t>
            </a:r>
            <a:r>
              <a:rPr lang="en-GB" dirty="0">
                <a:latin typeface="Sassoon Primary" panose="020B0503020103030203" pitchFamily="34" charset="77"/>
              </a:rPr>
              <a:t> gun </a:t>
            </a:r>
            <a:r>
              <a:rPr lang="en-GB" dirty="0" err="1">
                <a:latin typeface="Sassoon Primary" panose="020B0503020103030203" pitchFamily="34" charset="77"/>
              </a:rPr>
              <a:t>còrd</a:t>
            </a:r>
            <a:r>
              <a:rPr lang="en-GB" dirty="0">
                <a:latin typeface="Sassoon Primary" panose="020B0503020103030203" pitchFamily="34" charset="77"/>
              </a:rPr>
              <a:t> a h-</a:t>
            </a:r>
            <a:r>
              <a:rPr lang="en-GB" dirty="0" err="1">
                <a:latin typeface="Sassoon Primary" panose="020B0503020103030203" pitchFamily="34" charset="77"/>
              </a:rPr>
              <a:t>uile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rud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rium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nì</a:t>
            </a:r>
            <a:r>
              <a:rPr lang="en-GB" dirty="0">
                <a:latin typeface="Sassoon Primary" panose="020B0503020103030203" pitchFamily="34" charset="77"/>
              </a:rPr>
              <a:t> mi an-</a:t>
            </a:r>
            <a:r>
              <a:rPr lang="en-GB" dirty="0" err="1">
                <a:latin typeface="Sassoon Primary" panose="020B0503020103030203" pitchFamily="34" charset="77"/>
              </a:rPr>
              <a:t>diugh</a:t>
            </a:r>
            <a:r>
              <a:rPr lang="en-GB" dirty="0">
                <a:latin typeface="Sassoon Primary" panose="020B0503020103030203" pitchFamily="34" charset="77"/>
              </a:rPr>
              <a:t>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AC4C0-D841-DC45-B4B8-EC4C1A331880}"/>
              </a:ext>
            </a:extLst>
          </p:cNvPr>
          <p:cNvSpPr txBox="1"/>
          <p:nvPr/>
        </p:nvSpPr>
        <p:spPr>
          <a:xfrm>
            <a:off x="333699" y="325184"/>
            <a:ext cx="5435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rgbClr val="D8766A"/>
                </a:solidFill>
                <a:latin typeface="Sassoon Infant" pitchFamily="2" charset="0"/>
              </a:rPr>
              <a:t>Rr</a:t>
            </a:r>
            <a:endParaRPr lang="en-US" sz="8000" dirty="0">
              <a:solidFill>
                <a:srgbClr val="D8766A"/>
              </a:solidFill>
              <a:latin typeface="Sassoon 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860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43E9EA-D079-B64B-8844-D0C6FDD97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92" y="1526438"/>
            <a:ext cx="5603908" cy="38051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0AA120-B761-B746-A21E-9A4793E97D8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7F335-5D1D-4644-86EC-9EEF515F073E}"/>
              </a:ext>
            </a:extLst>
          </p:cNvPr>
          <p:cNvSpPr txBox="1"/>
          <p:nvPr/>
        </p:nvSpPr>
        <p:spPr>
          <a:xfrm>
            <a:off x="1404041" y="5191743"/>
            <a:ext cx="3294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latin typeface="Sassoon Infant" pitchFamily="2" charset="0"/>
              </a:rPr>
              <a:t>Spòrs</a:t>
            </a:r>
            <a:r>
              <a:rPr lang="en-GB" sz="2800" b="1" dirty="0">
                <a:latin typeface="Sassoon Infant" pitchFamily="2" charset="0"/>
              </a:rPr>
              <a:t> </a:t>
            </a:r>
          </a:p>
          <a:p>
            <a:pPr algn="ctr"/>
            <a:endParaRPr lang="en-US" sz="2800" dirty="0">
              <a:latin typeface="Sassoon Infan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C628B-BCF2-C848-A9EE-E43FB7319AFD}"/>
              </a:ext>
            </a:extLst>
          </p:cNvPr>
          <p:cNvSpPr txBox="1"/>
          <p:nvPr/>
        </p:nvSpPr>
        <p:spPr>
          <a:xfrm>
            <a:off x="6423273" y="725294"/>
            <a:ext cx="543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Sassoon Infant" pitchFamily="2" charset="0"/>
              </a:rPr>
              <a:t>S </a:t>
            </a:r>
            <a:r>
              <a:rPr lang="en-GB" sz="2800" b="1" dirty="0" err="1">
                <a:latin typeface="Sassoon Infant" pitchFamily="2" charset="0"/>
              </a:rPr>
              <a:t>airson</a:t>
            </a:r>
            <a:r>
              <a:rPr lang="en-GB" sz="2800" b="1" dirty="0">
                <a:latin typeface="Sassoon Infant" pitchFamily="2" charset="0"/>
              </a:rPr>
              <a:t> </a:t>
            </a:r>
            <a:r>
              <a:rPr lang="en-GB" sz="2800" b="1" dirty="0" err="1">
                <a:latin typeface="Sassoon Infant" pitchFamily="2" charset="0"/>
              </a:rPr>
              <a:t>Spòrs</a:t>
            </a:r>
            <a:endParaRPr lang="en-GB" sz="2800" b="1" dirty="0">
              <a:latin typeface="Sassoon Infan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CC894-ED43-A94B-9840-BD09E775A795}"/>
              </a:ext>
            </a:extLst>
          </p:cNvPr>
          <p:cNvSpPr txBox="1"/>
          <p:nvPr/>
        </p:nvSpPr>
        <p:spPr>
          <a:xfrm>
            <a:off x="6208384" y="1383131"/>
            <a:ext cx="58925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e math a </a:t>
            </a:r>
            <a:r>
              <a:rPr lang="en-GB" dirty="0" err="1">
                <a:latin typeface="Sassoon Primary" panose="020B0503020103030203" pitchFamily="34" charset="77"/>
              </a:rPr>
              <a:t>bhith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dèanamh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rudan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spòrsail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bhios</a:t>
            </a:r>
            <a:r>
              <a:rPr lang="en-GB" dirty="0">
                <a:latin typeface="Sassoon Primary" panose="020B0503020103030203" pitchFamily="34" charset="77"/>
              </a:rPr>
              <a:t> gar </a:t>
            </a:r>
            <a:r>
              <a:rPr lang="en-GB" dirty="0" err="1">
                <a:latin typeface="Sassoon Primary" panose="020B0503020103030203" pitchFamily="34" charset="77"/>
              </a:rPr>
              <a:t>dèanamh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toilichte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Bidh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ag </a:t>
            </a:r>
            <a:r>
              <a:rPr lang="en-GB" dirty="0" err="1">
                <a:latin typeface="Sassoon Primary" panose="020B0503020103030203" pitchFamily="34" charset="77"/>
              </a:rPr>
              <a:t>ionnsachadh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tòrr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bho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bhith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cluich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a’ </a:t>
            </a:r>
            <a:r>
              <a:rPr lang="en-GB" dirty="0" err="1">
                <a:latin typeface="Sassoon Primary" panose="020B0503020103030203" pitchFamily="34" charset="77"/>
              </a:rPr>
              <a:t>dèanamh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rudan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còrdadh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rinn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Faodaidh</a:t>
            </a:r>
            <a:r>
              <a:rPr lang="en-GB" dirty="0">
                <a:latin typeface="Sassoon Primary" panose="020B0503020103030203" pitchFamily="34" charset="77"/>
              </a:rPr>
              <a:t> e a </a:t>
            </a:r>
            <a:r>
              <a:rPr lang="en-GB" dirty="0" err="1">
                <a:latin typeface="Sassoon Primary" panose="020B0503020103030203" pitchFamily="34" charset="77"/>
              </a:rPr>
              <a:t>bhith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leat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fhèin</a:t>
            </a:r>
            <a:r>
              <a:rPr lang="en-GB" dirty="0">
                <a:latin typeface="Sassoon Primary" panose="020B0503020103030203" pitchFamily="34" charset="77"/>
              </a:rPr>
              <a:t> no </a:t>
            </a:r>
            <a:r>
              <a:rPr lang="en-GB" dirty="0" err="1">
                <a:latin typeface="Sassoon Primary" panose="020B0503020103030203" pitchFamily="34" charset="77"/>
              </a:rPr>
              <a:t>còmhla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cuideigin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eile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a-</a:t>
            </a:r>
            <a:r>
              <a:rPr lang="en-GB" dirty="0" err="1">
                <a:latin typeface="Sassoon Primary" panose="020B0503020103030203" pitchFamily="34" charset="77"/>
              </a:rPr>
              <a:t>staigh</a:t>
            </a:r>
            <a:r>
              <a:rPr lang="en-GB" dirty="0">
                <a:latin typeface="Sassoon Primary" panose="020B0503020103030203" pitchFamily="34" charset="77"/>
              </a:rPr>
              <a:t> no a-</a:t>
            </a:r>
            <a:r>
              <a:rPr lang="en-GB" dirty="0" err="1">
                <a:latin typeface="Sassoon Primary" panose="020B0503020103030203" pitchFamily="34" charset="77"/>
              </a:rPr>
              <a:t>muigh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Bidh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diofar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rudan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spòrsail</a:t>
            </a:r>
            <a:r>
              <a:rPr lang="en-GB" dirty="0">
                <a:latin typeface="Sassoon Primary" panose="020B0503020103030203" pitchFamily="34" charset="77"/>
              </a:rPr>
              <a:t> do </a:t>
            </a:r>
            <a:r>
              <a:rPr lang="en-GB" dirty="0" err="1">
                <a:latin typeface="Sassoon Primary" panose="020B0503020103030203" pitchFamily="34" charset="77"/>
              </a:rPr>
              <a:t>dhiofar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dhaoine</a:t>
            </a:r>
            <a:r>
              <a:rPr lang="en-GB" dirty="0">
                <a:latin typeface="Sassoon Primary" panose="020B0503020103030203" pitchFamily="34" charset="77"/>
              </a:rPr>
              <a:t>. ’S </a:t>
            </a:r>
            <a:r>
              <a:rPr lang="en-GB" dirty="0" err="1">
                <a:latin typeface="Sassoon Primary" panose="020B0503020103030203" pitchFamily="34" charset="77"/>
              </a:rPr>
              <a:t>dòcha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bheil</a:t>
            </a:r>
            <a:r>
              <a:rPr lang="en-GB" dirty="0">
                <a:latin typeface="Sassoon Primary" panose="020B0503020103030203" pitchFamily="34" charset="77"/>
              </a:rPr>
              <a:t> Lego a’ </a:t>
            </a:r>
            <a:r>
              <a:rPr lang="en-GB" dirty="0" err="1">
                <a:latin typeface="Sassoon Primary" panose="020B0503020103030203" pitchFamily="34" charset="77"/>
              </a:rPr>
              <a:t>còrdadh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riut</a:t>
            </a:r>
            <a:r>
              <a:rPr lang="en-GB" dirty="0">
                <a:latin typeface="Sassoon Primary" panose="020B0503020103030203" pitchFamily="34" charset="77"/>
              </a:rPr>
              <a:t>, no </a:t>
            </a:r>
            <a:r>
              <a:rPr lang="en-GB" dirty="0" err="1">
                <a:latin typeface="Sassoon Primary" panose="020B0503020103030203" pitchFamily="34" charset="77"/>
              </a:rPr>
              <a:t>dannsadh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geamannan-bùird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ealain</a:t>
            </a:r>
            <a:r>
              <a:rPr lang="en-GB" dirty="0">
                <a:latin typeface="Sassoon Primary" panose="020B0503020103030203" pitchFamily="34" charset="77"/>
              </a:rPr>
              <a:t>, no </a:t>
            </a:r>
            <a:r>
              <a:rPr lang="en-GB" dirty="0" err="1">
                <a:latin typeface="Sassoon Primary" panose="020B0503020103030203" pitchFamily="34" charset="77"/>
              </a:rPr>
              <a:t>leughadh</a:t>
            </a:r>
            <a:r>
              <a:rPr lang="en-GB" dirty="0">
                <a:latin typeface="Sassoon Primary" panose="020B0503020103030203" pitchFamily="34" charset="77"/>
              </a:rPr>
              <a:t>. Ge b’ e </a:t>
            </a:r>
            <a:r>
              <a:rPr lang="en-GB" dirty="0" err="1">
                <a:latin typeface="Sassoon Primary" panose="020B0503020103030203" pitchFamily="34" charset="77"/>
              </a:rPr>
              <a:t>dè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</a:t>
            </a:r>
            <a:r>
              <a:rPr lang="en-GB" dirty="0">
                <a:latin typeface="Sassoon Primary" panose="020B0503020103030203" pitchFamily="34" charset="77"/>
              </a:rPr>
              <a:t>’ </a:t>
            </a:r>
            <a:r>
              <a:rPr lang="en-GB" dirty="0" err="1">
                <a:latin typeface="Sassoon Primary" panose="020B0503020103030203" pitchFamily="34" charset="77"/>
              </a:rPr>
              <a:t>ann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e math a </a:t>
            </a:r>
            <a:r>
              <a:rPr lang="en-GB" dirty="0" err="1">
                <a:latin typeface="Sassoon Primary" panose="020B0503020103030203" pitchFamily="34" charset="77"/>
              </a:rPr>
              <a:t>bhith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a’ cur </a:t>
            </a:r>
            <a:r>
              <a:rPr lang="en-GB" dirty="0" err="1">
                <a:latin typeface="Sassoon Primary" panose="020B0503020103030203" pitchFamily="34" charset="77"/>
              </a:rPr>
              <a:t>seachad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ùine</a:t>
            </a:r>
            <a:r>
              <a:rPr lang="en-GB" dirty="0">
                <a:latin typeface="Sassoon Primary" panose="020B0503020103030203" pitchFamily="34" charset="77"/>
              </a:rPr>
              <a:t> air </a:t>
            </a:r>
            <a:r>
              <a:rPr lang="en-GB" dirty="0" err="1">
                <a:latin typeface="Sassoon Primary" panose="020B0503020103030203" pitchFamily="34" charset="77"/>
              </a:rPr>
              <a:t>rudan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còrdadh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rinn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endParaRPr lang="en-GB" dirty="0">
              <a:latin typeface="Sassoon Primary" panose="020B050302010303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Dèan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liosta</a:t>
            </a:r>
            <a:r>
              <a:rPr lang="en-GB" dirty="0">
                <a:latin typeface="Sassoon Primary" panose="020B0503020103030203" pitchFamily="34" charset="77"/>
              </a:rPr>
              <a:t> no </a:t>
            </a:r>
            <a:r>
              <a:rPr lang="en-GB" dirty="0" err="1">
                <a:latin typeface="Sassoon Primary" panose="020B0503020103030203" pitchFamily="34" charset="77"/>
              </a:rPr>
              <a:t>dealbh</a:t>
            </a:r>
            <a:r>
              <a:rPr lang="en-GB" dirty="0">
                <a:latin typeface="Sassoon Primary" panose="020B0503020103030203" pitchFamily="34" charset="77"/>
              </a:rPr>
              <a:t> de </a:t>
            </a:r>
            <a:r>
              <a:rPr lang="en-GB" dirty="0" err="1">
                <a:latin typeface="Sassoon Primary" panose="020B0503020103030203" pitchFamily="34" charset="77"/>
              </a:rPr>
              <a:t>rudan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spòrsail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nì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dèan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cinnteach</a:t>
            </a:r>
            <a:r>
              <a:rPr lang="en-GB" dirty="0">
                <a:latin typeface="Sassoon Primary" panose="020B0503020103030203" pitchFamily="34" charset="77"/>
              </a:rPr>
              <a:t> gun </a:t>
            </a:r>
            <a:r>
              <a:rPr lang="en-GB" dirty="0" err="1">
                <a:latin typeface="Sassoon Primary" panose="020B0503020103030203" pitchFamily="34" charset="77"/>
              </a:rPr>
              <a:t>dèan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rudeigin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spòrsail</a:t>
            </a:r>
            <a:r>
              <a:rPr lang="en-GB" dirty="0">
                <a:latin typeface="Sassoon Primary" panose="020B0503020103030203" pitchFamily="34" charset="77"/>
              </a:rPr>
              <a:t> a h-</a:t>
            </a:r>
            <a:r>
              <a:rPr lang="en-GB" dirty="0" err="1">
                <a:latin typeface="Sassoon Primary" panose="020B0503020103030203" pitchFamily="34" charset="77"/>
              </a:rPr>
              <a:t>uile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latha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endParaRPr lang="en-GB" dirty="0">
              <a:latin typeface="Sassoon Primary" panose="020B0503020103030203" pitchFamily="34" charset="77"/>
            </a:endParaRPr>
          </a:p>
          <a:p>
            <a:r>
              <a:rPr lang="en-GB" dirty="0">
                <a:latin typeface="Sassoon Primary" panose="020B0503020103030203" pitchFamily="34" charset="77"/>
              </a:rPr>
              <a:t>Can: “An-</a:t>
            </a:r>
            <a:r>
              <a:rPr lang="en-GB" dirty="0" err="1">
                <a:latin typeface="Sassoon Primary" panose="020B0503020103030203" pitchFamily="34" charset="77"/>
              </a:rPr>
              <a:t>diugh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spòrs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bhith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agam</a:t>
            </a:r>
            <a:r>
              <a:rPr lang="en-GB" dirty="0">
                <a:latin typeface="Sassoon Primary" panose="020B0503020103030203" pitchFamily="34" charset="77"/>
              </a:rPr>
              <a:t>!”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AC4C0-D841-DC45-B4B8-EC4C1A331880}"/>
              </a:ext>
            </a:extLst>
          </p:cNvPr>
          <p:cNvSpPr txBox="1"/>
          <p:nvPr/>
        </p:nvSpPr>
        <p:spPr>
          <a:xfrm>
            <a:off x="333699" y="325184"/>
            <a:ext cx="5435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chemeClr val="accent4">
                    <a:lumMod val="75000"/>
                  </a:schemeClr>
                </a:solidFill>
                <a:latin typeface="Sassoon Infant" pitchFamily="2" charset="0"/>
              </a:rPr>
              <a:t>Ss</a:t>
            </a:r>
            <a:endParaRPr lang="en-US" sz="8000" dirty="0">
              <a:solidFill>
                <a:schemeClr val="accent4">
                  <a:lumMod val="75000"/>
                </a:schemeClr>
              </a:solidFill>
              <a:latin typeface="Sassoon 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806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400C8F-25FF-5743-A0A4-2C281CFFF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517" y="908352"/>
            <a:ext cx="4283391" cy="42833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0AA120-B761-B746-A21E-9A4793E97D8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7BC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7F335-5D1D-4644-86EC-9EEF515F073E}"/>
              </a:ext>
            </a:extLst>
          </p:cNvPr>
          <p:cNvSpPr txBox="1"/>
          <p:nvPr/>
        </p:nvSpPr>
        <p:spPr>
          <a:xfrm>
            <a:off x="1404041" y="5191743"/>
            <a:ext cx="3294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latin typeface="Sassoon Infant" pitchFamily="2" charset="0"/>
              </a:rPr>
              <a:t>Taingealachd</a:t>
            </a:r>
            <a:r>
              <a:rPr lang="en-GB" sz="2800" b="1" dirty="0">
                <a:latin typeface="Sassoon Infant" pitchFamily="2" charset="0"/>
              </a:rPr>
              <a:t> </a:t>
            </a:r>
          </a:p>
          <a:p>
            <a:pPr algn="ctr"/>
            <a:endParaRPr lang="en-US" sz="2800" dirty="0">
              <a:latin typeface="Sassoon Infan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C628B-BCF2-C848-A9EE-E43FB7319AFD}"/>
              </a:ext>
            </a:extLst>
          </p:cNvPr>
          <p:cNvSpPr txBox="1"/>
          <p:nvPr/>
        </p:nvSpPr>
        <p:spPr>
          <a:xfrm>
            <a:off x="6423273" y="725294"/>
            <a:ext cx="543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Sassoon Infant" pitchFamily="2" charset="0"/>
              </a:rPr>
              <a:t>T </a:t>
            </a:r>
            <a:r>
              <a:rPr lang="en-GB" sz="2800" b="1" dirty="0" err="1">
                <a:latin typeface="Sassoon Infant" pitchFamily="2" charset="0"/>
              </a:rPr>
              <a:t>airson</a:t>
            </a:r>
            <a:r>
              <a:rPr lang="en-GB" sz="2800" b="1" dirty="0">
                <a:latin typeface="Sassoon Infant" pitchFamily="2" charset="0"/>
              </a:rPr>
              <a:t> </a:t>
            </a:r>
            <a:r>
              <a:rPr lang="en-GB" sz="2800" b="1" dirty="0" err="1">
                <a:latin typeface="Sassoon Infant" pitchFamily="2" charset="0"/>
              </a:rPr>
              <a:t>Taingealachd</a:t>
            </a:r>
            <a:r>
              <a:rPr lang="en-GB" sz="2800" b="1" dirty="0">
                <a:latin typeface="Sassoon Infant" pitchFamily="2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CC894-ED43-A94B-9840-BD09E775A795}"/>
              </a:ext>
            </a:extLst>
          </p:cNvPr>
          <p:cNvSpPr txBox="1"/>
          <p:nvPr/>
        </p:nvSpPr>
        <p:spPr>
          <a:xfrm>
            <a:off x="6208384" y="1383131"/>
            <a:ext cx="58925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taingealachd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ciallachadh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bheil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a’ </a:t>
            </a:r>
            <a:r>
              <a:rPr lang="en-GB" dirty="0" err="1">
                <a:latin typeface="Sassoon Primary" panose="020B0503020103030203" pitchFamily="34" charset="77"/>
              </a:rPr>
              <a:t>gabhail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ùine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airson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bhith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taingeil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airson</a:t>
            </a:r>
            <a:r>
              <a:rPr lang="en-GB" dirty="0">
                <a:latin typeface="Sassoon Primary" panose="020B0503020103030203" pitchFamily="34" charset="77"/>
              </a:rPr>
              <a:t> nan </a:t>
            </a:r>
            <a:r>
              <a:rPr lang="en-GB" dirty="0" err="1">
                <a:latin typeface="Sassoon Primary" panose="020B0503020103030203" pitchFamily="34" charset="77"/>
              </a:rPr>
              <a:t>rudan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lèir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</a:t>
            </a:r>
            <a:r>
              <a:rPr lang="en-GB" dirty="0">
                <a:latin typeface="Sassoon Primary" panose="020B0503020103030203" pitchFamily="34" charset="77"/>
              </a:rPr>
              <a:t>’ </a:t>
            </a:r>
            <a:r>
              <a:rPr lang="en-GB" dirty="0" err="1">
                <a:latin typeface="Sassoon Primary" panose="020B0503020103030203" pitchFamily="34" charset="77"/>
              </a:rPr>
              <a:t>againn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airson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cò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</a:t>
            </a:r>
            <a:r>
              <a:rPr lang="en-GB" dirty="0">
                <a:latin typeface="Sassoon Primary" panose="020B0503020103030203" pitchFamily="34" charset="77"/>
              </a:rPr>
              <a:t>’ </a:t>
            </a:r>
            <a:r>
              <a:rPr lang="en-GB" dirty="0" err="1">
                <a:latin typeface="Sassoon Primary" panose="020B0503020103030203" pitchFamily="34" charset="77"/>
              </a:rPr>
              <a:t>annainn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Fiù</a:t>
            </a:r>
            <a:r>
              <a:rPr lang="en-GB" dirty="0">
                <a:latin typeface="Sassoon Primary" panose="020B0503020103030203" pitchFamily="34" charset="77"/>
              </a:rPr>
              <a:t> ’s </a:t>
            </a:r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cùisean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caran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doirbh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dhuinn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e math </a:t>
            </a:r>
            <a:r>
              <a:rPr lang="en-GB" dirty="0" err="1">
                <a:latin typeface="Sassoon Primary" panose="020B0503020103030203" pitchFamily="34" charset="77"/>
              </a:rPr>
              <a:t>cuimhneachadh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bheil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mòran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rudan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ann</a:t>
            </a:r>
            <a:r>
              <a:rPr lang="en-GB" dirty="0">
                <a:latin typeface="Sassoon Primary" panose="020B0503020103030203" pitchFamily="34" charset="77"/>
              </a:rPr>
              <a:t> as </a:t>
            </a:r>
            <a:r>
              <a:rPr lang="en-GB" dirty="0" err="1">
                <a:latin typeface="Sassoon Primary" panose="020B0503020103030203" pitchFamily="34" charset="77"/>
              </a:rPr>
              <a:t>urrainn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dhuinn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bhith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taingeil</a:t>
            </a:r>
            <a:r>
              <a:rPr lang="en-GB" dirty="0">
                <a:latin typeface="Sassoon Primary" panose="020B0503020103030203" pitchFamily="34" charset="77"/>
              </a:rPr>
              <a:t> air a </a:t>
            </a:r>
            <a:r>
              <a:rPr lang="en-GB" dirty="0" err="1">
                <a:latin typeface="Sassoon Primary" panose="020B0503020103030203" pitchFamily="34" charset="77"/>
              </a:rPr>
              <a:t>shon</a:t>
            </a:r>
            <a:r>
              <a:rPr lang="en-GB" dirty="0">
                <a:latin typeface="Sassoon Primary" panose="020B0503020103030203" pitchFamily="34" charset="77"/>
              </a:rPr>
              <a:t>, ’s </a:t>
            </a:r>
            <a:r>
              <a:rPr lang="en-GB" dirty="0" err="1">
                <a:latin typeface="Sassoon Primary" panose="020B0503020103030203" pitchFamily="34" charset="77"/>
              </a:rPr>
              <a:t>dòcha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teaghlach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caraidean</a:t>
            </a:r>
            <a:r>
              <a:rPr lang="en-GB" dirty="0">
                <a:latin typeface="Sassoon Primary" panose="020B0503020103030203" pitchFamily="34" charset="77"/>
              </a:rPr>
              <a:t>, no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timcheall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oirnn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ann</a:t>
            </a:r>
            <a:r>
              <a:rPr lang="en-GB" dirty="0">
                <a:latin typeface="Sassoon Primary" panose="020B0503020103030203" pitchFamily="34" charset="77"/>
              </a:rPr>
              <a:t> an </a:t>
            </a:r>
            <a:r>
              <a:rPr lang="en-GB" dirty="0" err="1">
                <a:latin typeface="Sassoon Primary" panose="020B0503020103030203" pitchFamily="34" charset="77"/>
              </a:rPr>
              <a:t>nàdar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endParaRPr lang="en-GB" dirty="0">
              <a:latin typeface="Sassoon Primary" panose="020B050302010303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Sgrìobh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sìos</a:t>
            </a:r>
            <a:r>
              <a:rPr lang="en-GB" dirty="0">
                <a:latin typeface="Sassoon Primary" panose="020B0503020103030203" pitchFamily="34" charset="77"/>
              </a:rPr>
              <a:t> no </a:t>
            </a:r>
            <a:r>
              <a:rPr lang="en-GB" dirty="0" err="1">
                <a:latin typeface="Sassoon Primary" panose="020B0503020103030203" pitchFamily="34" charset="77"/>
              </a:rPr>
              <a:t>dèan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dealbh</a:t>
            </a:r>
            <a:r>
              <a:rPr lang="en-GB" dirty="0">
                <a:latin typeface="Sassoon Primary" panose="020B0503020103030203" pitchFamily="34" charset="77"/>
              </a:rPr>
              <a:t> de 3 </a:t>
            </a:r>
            <a:r>
              <a:rPr lang="en-GB" dirty="0" err="1">
                <a:latin typeface="Sassoon Primary" panose="020B0503020103030203" pitchFamily="34" charset="77"/>
              </a:rPr>
              <a:t>rudan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airson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bheil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taingeil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Sgrìobh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litir</a:t>
            </a:r>
            <a:r>
              <a:rPr lang="en-GB" dirty="0">
                <a:latin typeface="Sassoon Primary" panose="020B0503020103030203" pitchFamily="34" charset="77"/>
              </a:rPr>
              <a:t> no </a:t>
            </a:r>
            <a:r>
              <a:rPr lang="en-GB" dirty="0" err="1">
                <a:latin typeface="Sassoon Primary" panose="020B0503020103030203" pitchFamily="34" charset="77"/>
              </a:rPr>
              <a:t>dèan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cairt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airson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tapadh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leat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ràdh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Sassoon Primary" panose="020B0503020103030203" pitchFamily="34" charset="77"/>
            </a:endParaRPr>
          </a:p>
          <a:p>
            <a:r>
              <a:rPr lang="en-GB" dirty="0">
                <a:latin typeface="Sassoon Primary" panose="020B0503020103030203" pitchFamily="34" charset="77"/>
              </a:rPr>
              <a:t>Can: “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mi </a:t>
            </a:r>
            <a:r>
              <a:rPr lang="en-GB" dirty="0" err="1">
                <a:latin typeface="Sassoon Primary" panose="020B0503020103030203" pitchFamily="34" charset="77"/>
              </a:rPr>
              <a:t>taingeil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airson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</a:t>
            </a:r>
            <a:r>
              <a:rPr lang="en-GB" dirty="0">
                <a:latin typeface="Sassoon Primary" panose="020B0503020103030203" pitchFamily="34" charset="77"/>
              </a:rPr>
              <a:t>’ </a:t>
            </a:r>
            <a:r>
              <a:rPr lang="en-GB" dirty="0" err="1">
                <a:latin typeface="Sassoon Primary" panose="020B0503020103030203" pitchFamily="34" charset="77"/>
              </a:rPr>
              <a:t>agam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mo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bheatha</a:t>
            </a:r>
            <a:r>
              <a:rPr lang="en-GB" dirty="0">
                <a:latin typeface="Sassoon Primary" panose="020B0503020103030203" pitchFamily="34" charset="77"/>
              </a:rPr>
              <a:t>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AC4C0-D841-DC45-B4B8-EC4C1A331880}"/>
              </a:ext>
            </a:extLst>
          </p:cNvPr>
          <p:cNvSpPr txBox="1"/>
          <p:nvPr/>
        </p:nvSpPr>
        <p:spPr>
          <a:xfrm>
            <a:off x="333699" y="325184"/>
            <a:ext cx="5435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rgbClr val="7BC94B"/>
                </a:solidFill>
                <a:latin typeface="Sassoon Infant" pitchFamily="2" charset="0"/>
              </a:rPr>
              <a:t>Tt</a:t>
            </a:r>
            <a:endParaRPr lang="en-US" sz="8000" dirty="0">
              <a:solidFill>
                <a:srgbClr val="7BC94B"/>
              </a:solidFill>
              <a:latin typeface="Sassoon 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665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2E95A5-D414-3D4C-B003-8F3A0B12C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07" y="1593399"/>
            <a:ext cx="5770893" cy="32060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0AA120-B761-B746-A21E-9A4793E97D8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6EC9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7F335-5D1D-4644-86EC-9EEF515F073E}"/>
              </a:ext>
            </a:extLst>
          </p:cNvPr>
          <p:cNvSpPr txBox="1"/>
          <p:nvPr/>
        </p:nvSpPr>
        <p:spPr>
          <a:xfrm>
            <a:off x="1404041" y="5191743"/>
            <a:ext cx="3294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latin typeface="Sassoon Infant" pitchFamily="2" charset="0"/>
              </a:rPr>
              <a:t>Ùine</a:t>
            </a:r>
            <a:r>
              <a:rPr lang="en-GB" sz="2800" b="1" dirty="0">
                <a:latin typeface="Sassoon Infant" pitchFamily="2" charset="0"/>
              </a:rPr>
              <a:t> </a:t>
            </a:r>
            <a:r>
              <a:rPr lang="en-GB" sz="2800" b="1" dirty="0" err="1">
                <a:latin typeface="Sassoon Infant" pitchFamily="2" charset="0"/>
              </a:rPr>
              <a:t>dhut</a:t>
            </a:r>
            <a:r>
              <a:rPr lang="en-GB" sz="2800" b="1" dirty="0">
                <a:latin typeface="Sassoon Infant" pitchFamily="2" charset="0"/>
              </a:rPr>
              <a:t> </a:t>
            </a:r>
            <a:r>
              <a:rPr lang="en-GB" sz="2800" b="1" dirty="0" err="1">
                <a:latin typeface="Sassoon Infant" pitchFamily="2" charset="0"/>
              </a:rPr>
              <a:t>fhèin</a:t>
            </a:r>
            <a:r>
              <a:rPr lang="en-GB" sz="2800" b="1" dirty="0">
                <a:latin typeface="Sassoon Infant" pitchFamily="2" charset="0"/>
              </a:rPr>
              <a:t> </a:t>
            </a:r>
          </a:p>
          <a:p>
            <a:pPr algn="ctr"/>
            <a:endParaRPr lang="en-US" sz="2800" dirty="0">
              <a:latin typeface="Sassoon Infan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C628B-BCF2-C848-A9EE-E43FB7319AFD}"/>
              </a:ext>
            </a:extLst>
          </p:cNvPr>
          <p:cNvSpPr txBox="1"/>
          <p:nvPr/>
        </p:nvSpPr>
        <p:spPr>
          <a:xfrm>
            <a:off x="6423273" y="725294"/>
            <a:ext cx="543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Sassoon Infant" pitchFamily="2" charset="0"/>
              </a:rPr>
              <a:t>U </a:t>
            </a:r>
            <a:r>
              <a:rPr lang="en-GB" sz="2800" b="1" dirty="0" err="1">
                <a:latin typeface="Sassoon Infant" pitchFamily="2" charset="0"/>
              </a:rPr>
              <a:t>airson</a:t>
            </a:r>
            <a:r>
              <a:rPr lang="en-GB" sz="2800" b="1" dirty="0">
                <a:latin typeface="Sassoon Infant" pitchFamily="2" charset="0"/>
              </a:rPr>
              <a:t> </a:t>
            </a:r>
            <a:r>
              <a:rPr lang="en-GB" sz="2800" b="1" dirty="0" err="1">
                <a:latin typeface="Sassoon Infant" pitchFamily="2" charset="0"/>
              </a:rPr>
              <a:t>Ùine</a:t>
            </a:r>
            <a:r>
              <a:rPr lang="en-GB" sz="2800" b="1" dirty="0">
                <a:latin typeface="Sassoon Infant" pitchFamily="2" charset="0"/>
              </a:rPr>
              <a:t> </a:t>
            </a:r>
            <a:r>
              <a:rPr lang="en-GB" sz="2800" b="1" dirty="0" err="1">
                <a:latin typeface="Sassoon Infant" pitchFamily="2" charset="0"/>
              </a:rPr>
              <a:t>dhut</a:t>
            </a:r>
            <a:r>
              <a:rPr lang="en-GB" sz="2800" b="1" dirty="0">
                <a:latin typeface="Sassoon Infant" pitchFamily="2" charset="0"/>
              </a:rPr>
              <a:t> </a:t>
            </a:r>
            <a:r>
              <a:rPr lang="en-GB" sz="2800" b="1" dirty="0" err="1">
                <a:latin typeface="Sassoon Infant" pitchFamily="2" charset="0"/>
              </a:rPr>
              <a:t>fhèin</a:t>
            </a:r>
            <a:endParaRPr lang="en-GB" sz="2800" b="1" dirty="0">
              <a:latin typeface="Sassoon Infan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CC894-ED43-A94B-9840-BD09E775A795}"/>
              </a:ext>
            </a:extLst>
          </p:cNvPr>
          <p:cNvSpPr txBox="1"/>
          <p:nvPr/>
        </p:nvSpPr>
        <p:spPr>
          <a:xfrm>
            <a:off x="6208384" y="1383131"/>
            <a:ext cx="58925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ùine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dhuinn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fhìn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faodaidh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taghadh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dè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nì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, no gun dad </a:t>
            </a:r>
            <a:r>
              <a:rPr lang="en-GB" dirty="0" err="1">
                <a:latin typeface="Sassoon Primary" panose="020B0503020103030203" pitchFamily="34" charset="77"/>
              </a:rPr>
              <a:t>idir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dhèanamh</a:t>
            </a:r>
            <a:r>
              <a:rPr lang="en-GB" dirty="0">
                <a:latin typeface="Sassoon Primary" panose="020B0503020103030203" pitchFamily="34" charset="77"/>
              </a:rPr>
              <a:t>! </a:t>
            </a:r>
            <a:r>
              <a:rPr lang="en-GB" dirty="0" err="1">
                <a:latin typeface="Sassoon Primary" panose="020B0503020103030203" pitchFamily="34" charset="77"/>
              </a:rPr>
              <a:t>Dèan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cinnteach</a:t>
            </a:r>
            <a:r>
              <a:rPr lang="en-GB" dirty="0">
                <a:latin typeface="Sassoon Primary" panose="020B0503020103030203" pitchFamily="34" charset="77"/>
              </a:rPr>
              <a:t> gum </a:t>
            </a:r>
            <a:r>
              <a:rPr lang="en-GB" dirty="0" err="1">
                <a:latin typeface="Sassoon Primary" panose="020B0503020103030203" pitchFamily="34" charset="77"/>
              </a:rPr>
              <a:t>faigh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beagan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ùine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dhut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fhèin</a:t>
            </a:r>
            <a:r>
              <a:rPr lang="en-GB" dirty="0">
                <a:latin typeface="Sassoon Primary" panose="020B0503020103030203" pitchFamily="34" charset="77"/>
              </a:rPr>
              <a:t> a h-</a:t>
            </a:r>
            <a:r>
              <a:rPr lang="en-GB" dirty="0" err="1">
                <a:latin typeface="Sassoon Primary" panose="020B0503020103030203" pitchFamily="34" charset="77"/>
              </a:rPr>
              <a:t>uile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latha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</a:p>
          <a:p>
            <a:endParaRPr lang="en-GB" dirty="0">
              <a:latin typeface="Sassoon Primary" panose="020B050302010303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Tagh</a:t>
            </a:r>
            <a:r>
              <a:rPr lang="en-GB" dirty="0">
                <a:latin typeface="Sassoon Primary" panose="020B0503020103030203" pitchFamily="34" charset="77"/>
              </a:rPr>
              <a:t> an t-</a:t>
            </a:r>
            <a:r>
              <a:rPr lang="en-GB" dirty="0" err="1">
                <a:latin typeface="Sassoon Primary" panose="020B0503020103030203" pitchFamily="34" charset="77"/>
              </a:rPr>
              <a:t>àite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thaigh</a:t>
            </a:r>
            <a:r>
              <a:rPr lang="en-GB" dirty="0">
                <a:latin typeface="Sassoon Primary" panose="020B0503020103030203" pitchFamily="34" charset="77"/>
              </a:rPr>
              <a:t> no </a:t>
            </a:r>
            <a:r>
              <a:rPr lang="en-GB" dirty="0" err="1">
                <a:latin typeface="Sassoon Primary" panose="020B0503020103030203" pitchFamily="34" charset="77"/>
              </a:rPr>
              <a:t>nad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ghàrradh</a:t>
            </a:r>
            <a:r>
              <a:rPr lang="en-GB" dirty="0">
                <a:latin typeface="Sassoon Primary" panose="020B0503020103030203" pitchFamily="34" charset="77"/>
              </a:rPr>
              <a:t> far a </a:t>
            </a:r>
            <a:r>
              <a:rPr lang="en-GB" dirty="0" err="1">
                <a:latin typeface="Sassoon Primary" panose="020B0503020103030203" pitchFamily="34" charset="77"/>
              </a:rPr>
              <a:t>bheil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ag </a:t>
            </a:r>
            <a:r>
              <a:rPr lang="en-GB" dirty="0" err="1">
                <a:latin typeface="Sassoon Primary" panose="020B0503020103030203" pitchFamily="34" charset="77"/>
              </a:rPr>
              <a:t>iarraidh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dhol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airson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beagan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ùine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dhut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fhèin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Faighnich</a:t>
            </a:r>
            <a:r>
              <a:rPr lang="en-GB" dirty="0">
                <a:latin typeface="Sassoon Primary" panose="020B0503020103030203" pitchFamily="34" charset="77"/>
              </a:rPr>
              <a:t> do </a:t>
            </a:r>
            <a:r>
              <a:rPr lang="en-GB" dirty="0" err="1">
                <a:latin typeface="Sassoon Primary" panose="020B0503020103030203" pitchFamily="34" charset="77"/>
              </a:rPr>
              <a:t>dh’inbheach</a:t>
            </a:r>
            <a:r>
              <a:rPr lang="en-GB" dirty="0">
                <a:latin typeface="Sassoon Primary" panose="020B0503020103030203" pitchFamily="34" charset="77"/>
              </a:rPr>
              <a:t> am </a:t>
            </a:r>
            <a:r>
              <a:rPr lang="en-GB" dirty="0" err="1">
                <a:latin typeface="Sassoon Primary" panose="020B0503020103030203" pitchFamily="34" charset="77"/>
              </a:rPr>
              <a:t>faod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greimeag-bìdh</a:t>
            </a:r>
            <a:r>
              <a:rPr lang="en-GB" dirty="0">
                <a:latin typeface="Sassoon Primary" panose="020B0503020103030203" pitchFamily="34" charset="77"/>
              </a:rPr>
              <a:t> no picnic a </a:t>
            </a:r>
            <a:r>
              <a:rPr lang="en-GB" dirty="0" err="1">
                <a:latin typeface="Sassoon Primary" panose="020B0503020103030203" pitchFamily="34" charset="77"/>
              </a:rPr>
              <a:t>dhèanamh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Dèan</a:t>
            </a:r>
            <a:r>
              <a:rPr lang="en-GB" dirty="0">
                <a:latin typeface="Sassoon Primary" panose="020B0503020103030203" pitchFamily="34" charset="77"/>
              </a:rPr>
              <a:t> an cur-</a:t>
            </a:r>
            <a:r>
              <a:rPr lang="en-GB" dirty="0" err="1">
                <a:latin typeface="Sassoon Primary" panose="020B0503020103030203" pitchFamily="34" charset="77"/>
              </a:rPr>
              <a:t>seachad</a:t>
            </a:r>
            <a:r>
              <a:rPr lang="en-GB" dirty="0">
                <a:latin typeface="Sassoon Primary" panose="020B0503020103030203" pitchFamily="34" charset="77"/>
              </a:rPr>
              <a:t> as </a:t>
            </a:r>
            <a:r>
              <a:rPr lang="en-GB" dirty="0" err="1">
                <a:latin typeface="Sassoon Primary" panose="020B0503020103030203" pitchFamily="34" charset="77"/>
              </a:rPr>
              <a:t>fheàrr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leat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airson</a:t>
            </a:r>
            <a:r>
              <a:rPr lang="en-GB" dirty="0">
                <a:latin typeface="Sassoon Primary" panose="020B0503020103030203" pitchFamily="34" charset="77"/>
              </a:rPr>
              <a:t> 10 </a:t>
            </a:r>
            <a:r>
              <a:rPr lang="en-GB" dirty="0" err="1">
                <a:latin typeface="Sassoon Primary" panose="020B0503020103030203" pitchFamily="34" charset="77"/>
              </a:rPr>
              <a:t>mionaidean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endParaRPr lang="en-GB" dirty="0">
              <a:latin typeface="Sassoon Primary" panose="020B0503020103030203" pitchFamily="34" charset="77"/>
            </a:endParaRPr>
          </a:p>
          <a:p>
            <a:r>
              <a:rPr lang="en-GB" dirty="0">
                <a:latin typeface="Sassoon Primary" panose="020B0503020103030203" pitchFamily="34" charset="77"/>
              </a:rPr>
              <a:t>Can: “</a:t>
            </a:r>
            <a:r>
              <a:rPr lang="en-GB" dirty="0" err="1">
                <a:latin typeface="Sassoon Primary" panose="020B0503020103030203" pitchFamily="34" charset="77"/>
              </a:rPr>
              <a:t>Gheibh</a:t>
            </a:r>
            <a:r>
              <a:rPr lang="en-GB" dirty="0">
                <a:latin typeface="Sassoon Primary" panose="020B0503020103030203" pitchFamily="34" charset="77"/>
              </a:rPr>
              <a:t> mi </a:t>
            </a:r>
            <a:r>
              <a:rPr lang="en-GB" dirty="0" err="1">
                <a:latin typeface="Sassoon Primary" panose="020B0503020103030203" pitchFamily="34" charset="77"/>
              </a:rPr>
              <a:t>ùine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dhomh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fhìn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mi </a:t>
            </a:r>
            <a:r>
              <a:rPr lang="en-GB" dirty="0" err="1">
                <a:latin typeface="Sassoon Primary" panose="020B0503020103030203" pitchFamily="34" charset="77"/>
              </a:rPr>
              <a:t>feumach</a:t>
            </a:r>
            <a:r>
              <a:rPr lang="en-GB" dirty="0">
                <a:latin typeface="Sassoon Primary" panose="020B0503020103030203" pitchFamily="34" charset="77"/>
              </a:rPr>
              <a:t> air.”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AC4C0-D841-DC45-B4B8-EC4C1A331880}"/>
              </a:ext>
            </a:extLst>
          </p:cNvPr>
          <p:cNvSpPr txBox="1"/>
          <p:nvPr/>
        </p:nvSpPr>
        <p:spPr>
          <a:xfrm>
            <a:off x="333699" y="325184"/>
            <a:ext cx="5435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 err="1">
                <a:solidFill>
                  <a:srgbClr val="6EC991"/>
                </a:solidFill>
                <a:latin typeface="Sassoon Infant" pitchFamily="2" charset="0"/>
              </a:rPr>
              <a:t>Uu</a:t>
            </a:r>
            <a:endParaRPr lang="en-US" sz="8000" dirty="0">
              <a:solidFill>
                <a:srgbClr val="6EC991"/>
              </a:solidFill>
              <a:latin typeface="Sassoon 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654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C583F-8B16-7F40-8973-7CA050AB03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38" t="30318"/>
          <a:stretch/>
        </p:blipFill>
        <p:spPr>
          <a:xfrm>
            <a:off x="634840" y="1306639"/>
            <a:ext cx="5127461" cy="41467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0AA120-B761-B746-A21E-9A4793E97D8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91F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7F335-5D1D-4644-86EC-9EEF515F073E}"/>
              </a:ext>
            </a:extLst>
          </p:cNvPr>
          <p:cNvSpPr txBox="1"/>
          <p:nvPr/>
        </p:nvSpPr>
        <p:spPr>
          <a:xfrm>
            <a:off x="1404041" y="5191743"/>
            <a:ext cx="3294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latin typeface="Sassoon Infant" pitchFamily="2" charset="0"/>
              </a:rPr>
              <a:t>Bruidhinn</a:t>
            </a:r>
            <a:endParaRPr lang="en-US" sz="2800" dirty="0">
              <a:latin typeface="Sassoon Infan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C628B-BCF2-C848-A9EE-E43FB7319AFD}"/>
              </a:ext>
            </a:extLst>
          </p:cNvPr>
          <p:cNvSpPr txBox="1"/>
          <p:nvPr/>
        </p:nvSpPr>
        <p:spPr>
          <a:xfrm>
            <a:off x="6423273" y="725294"/>
            <a:ext cx="543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Sassoon Infant" pitchFamily="2" charset="0"/>
              </a:rPr>
              <a:t>B </a:t>
            </a:r>
            <a:r>
              <a:rPr lang="en-GB" sz="2800" b="1" dirty="0" err="1">
                <a:latin typeface="Sassoon Infant" pitchFamily="2" charset="0"/>
              </a:rPr>
              <a:t>airson</a:t>
            </a:r>
            <a:r>
              <a:rPr lang="en-GB" sz="2800" b="1" dirty="0">
                <a:latin typeface="Sassoon Infant" pitchFamily="2" charset="0"/>
              </a:rPr>
              <a:t> </a:t>
            </a:r>
            <a:r>
              <a:rPr lang="en-GB" sz="2800" b="1" dirty="0" err="1">
                <a:latin typeface="Sassoon Infant" pitchFamily="2" charset="0"/>
              </a:rPr>
              <a:t>Bruidhinn</a:t>
            </a:r>
            <a:endParaRPr lang="en-GB" sz="2800" b="1" dirty="0">
              <a:latin typeface="Sassoon Infan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CC894-ED43-A94B-9840-BD09E775A795}"/>
              </a:ext>
            </a:extLst>
          </p:cNvPr>
          <p:cNvSpPr txBox="1"/>
          <p:nvPr/>
        </p:nvSpPr>
        <p:spPr>
          <a:xfrm>
            <a:off x="6423273" y="1383131"/>
            <a:ext cx="5435028" cy="5443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bruidhinn</a:t>
            </a:r>
            <a:r>
              <a:rPr lang="en-GB" dirty="0">
                <a:latin typeface="Sassoon Primary" panose="020B0503020103030203" pitchFamily="34" charset="77"/>
              </a:rPr>
              <a:t> math </a:t>
            </a:r>
            <a:r>
              <a:rPr lang="en-GB" dirty="0" err="1">
                <a:latin typeface="Sassoon Primary" panose="020B0503020103030203" pitchFamily="34" charset="77"/>
              </a:rPr>
              <a:t>fhèin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naidheachd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mhath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innse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dragh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oirnn</a:t>
            </a:r>
            <a:r>
              <a:rPr lang="en-GB" dirty="0">
                <a:latin typeface="Sassoon Primary" panose="020B0503020103030203" pitchFamily="34" charset="77"/>
              </a:rPr>
              <a:t> mu </a:t>
            </a:r>
            <a:r>
              <a:rPr lang="en-GB" dirty="0" err="1">
                <a:latin typeface="Sassoon Primary" panose="020B0503020103030203" pitchFamily="34" charset="77"/>
              </a:rPr>
              <a:t>rudeigin</a:t>
            </a:r>
            <a:r>
              <a:rPr lang="en-GB" dirty="0">
                <a:latin typeface="Sassoon Primary" panose="020B0503020103030203" pitchFamily="34" charset="77"/>
              </a:rPr>
              <a:t>. Nuair a </a:t>
            </a:r>
            <a:r>
              <a:rPr lang="en-GB" dirty="0" err="1">
                <a:latin typeface="Sassoon Primary" panose="020B0503020103030203" pitchFamily="34" charset="77"/>
              </a:rPr>
              <a:t>dh’innseas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naidheachd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mhath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an </a:t>
            </a:r>
            <a:r>
              <a:rPr lang="en-GB" dirty="0" err="1">
                <a:latin typeface="Sassoon Primary" panose="020B0503020103030203" pitchFamily="34" charset="77"/>
              </a:rPr>
              <a:t>toileachas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a’ </a:t>
            </a:r>
            <a:r>
              <a:rPr lang="en-GB" dirty="0" err="1">
                <a:latin typeface="Sassoon Primary" panose="020B0503020103030203" pitchFamily="34" charset="77"/>
              </a:rPr>
              <a:t>dùblachadh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Bidh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draghan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fàs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chumas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tu</a:t>
            </a:r>
            <a:r>
              <a:rPr lang="en-GB" dirty="0">
                <a:latin typeface="Sassoon Primary" panose="020B0503020103030203" pitchFamily="34" charset="77"/>
              </a:rPr>
              <a:t> a-</a:t>
            </a:r>
            <a:r>
              <a:rPr lang="en-GB" dirty="0" err="1">
                <a:latin typeface="Sassoon Primary" panose="020B0503020103030203" pitchFamily="34" charset="77"/>
              </a:rPr>
              <a:t>staigh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iad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fàs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lugha</a:t>
            </a:r>
            <a:r>
              <a:rPr lang="en-GB" dirty="0">
                <a:latin typeface="Sassoon Primary" panose="020B0503020103030203" pitchFamily="34" charset="77"/>
              </a:rPr>
              <a:t> ma </a:t>
            </a:r>
            <a:r>
              <a:rPr lang="en-GB" dirty="0" err="1">
                <a:latin typeface="Sassoon Primary" panose="020B0503020103030203" pitchFamily="34" charset="77"/>
              </a:rPr>
              <a:t>bhios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tu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bruidhinn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mun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deidhinn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Bruidhinn</a:t>
            </a:r>
            <a:r>
              <a:rPr lang="en-GB" dirty="0">
                <a:latin typeface="Sassoon Primary" panose="020B0503020103030203" pitchFamily="34" charset="77"/>
              </a:rPr>
              <a:t> mu </a:t>
            </a:r>
            <a:r>
              <a:rPr lang="en-GB" dirty="0" err="1">
                <a:latin typeface="Sassoon Primary" panose="020B0503020103030203" pitchFamily="34" charset="77"/>
              </a:rPr>
              <a:t>dheidhinn</a:t>
            </a:r>
            <a:r>
              <a:rPr lang="en-GB" dirty="0">
                <a:latin typeface="Sassoon Primary" panose="020B0503020103030203" pitchFamily="34" charset="77"/>
              </a:rPr>
              <a:t> mar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faireachdainn</a:t>
            </a:r>
            <a:r>
              <a:rPr lang="en-GB" dirty="0">
                <a:latin typeface="Sassoon Primary" panose="020B0503020103030203" pitchFamily="34" charset="77"/>
              </a:rPr>
              <a:t> – </a:t>
            </a:r>
            <a:r>
              <a:rPr lang="en-GB" dirty="0" err="1">
                <a:latin typeface="Sassoon Primary" panose="020B0503020103030203" pitchFamily="34" charset="77"/>
              </a:rPr>
              <a:t>ri</a:t>
            </a:r>
            <a:r>
              <a:rPr lang="en-GB" dirty="0">
                <a:latin typeface="Sassoon Primary" panose="020B0503020103030203" pitchFamily="34" charset="77"/>
              </a:rPr>
              <a:t> do </a:t>
            </a:r>
            <a:r>
              <a:rPr lang="en-GB" dirty="0" err="1">
                <a:latin typeface="Sassoon Primary" panose="020B0503020103030203" pitchFamily="34" charset="77"/>
              </a:rPr>
              <a:t>mhàthair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d’ </a:t>
            </a:r>
            <a:r>
              <a:rPr lang="en-GB" dirty="0" err="1">
                <a:latin typeface="Sassoon Primary" panose="020B0503020103030203" pitchFamily="34" charset="77"/>
              </a:rPr>
              <a:t>athair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inbheach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bhios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coimhead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às</a:t>
            </a:r>
            <a:r>
              <a:rPr lang="en-GB" dirty="0">
                <a:latin typeface="Sassoon Primary" panose="020B0503020103030203" pitchFamily="34" charset="77"/>
              </a:rPr>
              <a:t> do </a:t>
            </a:r>
            <a:r>
              <a:rPr lang="en-GB" dirty="0" err="1">
                <a:latin typeface="Sassoon Primary" panose="020B0503020103030203" pitchFamily="34" charset="77"/>
              </a:rPr>
              <a:t>dhèidh</a:t>
            </a:r>
            <a:r>
              <a:rPr lang="en-GB" dirty="0">
                <a:latin typeface="Sassoon Primary" panose="020B0503020103030203" pitchFamily="34" charset="77"/>
              </a:rPr>
              <a:t>, do </a:t>
            </a:r>
            <a:r>
              <a:rPr lang="en-GB" dirty="0" err="1">
                <a:latin typeface="Sassoon Primary" panose="020B0503020103030203" pitchFamily="34" charset="77"/>
              </a:rPr>
              <a:t>charaidean</a:t>
            </a:r>
            <a:r>
              <a:rPr lang="en-GB" dirty="0">
                <a:latin typeface="Sassoon Primary" panose="020B0503020103030203" pitchFamily="34" charset="77"/>
              </a:rPr>
              <a:t> no do </a:t>
            </a:r>
            <a:r>
              <a:rPr lang="en-GB" dirty="0" err="1">
                <a:latin typeface="Sassoon Primary" panose="020B0503020103030203" pitchFamily="34" charset="77"/>
              </a:rPr>
              <a:t>thidsear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</a:p>
          <a:p>
            <a:pPr>
              <a:lnSpc>
                <a:spcPts val="2200"/>
              </a:lnSpc>
            </a:pPr>
            <a:endParaRPr lang="en-GB" dirty="0">
              <a:latin typeface="Sassoon Primary" panose="020B0503020103030203" pitchFamily="34" charset="77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Tarraing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dealbh</a:t>
            </a:r>
            <a:r>
              <a:rPr lang="en-GB" dirty="0">
                <a:latin typeface="Sassoon Primary" panose="020B0503020103030203" pitchFamily="34" charset="77"/>
              </a:rPr>
              <a:t> de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daoine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lèir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ris</a:t>
            </a:r>
            <a:r>
              <a:rPr lang="en-GB" dirty="0">
                <a:latin typeface="Sassoon Primary" panose="020B0503020103030203" pitchFamily="34" charset="77"/>
              </a:rPr>
              <a:t> an </a:t>
            </a:r>
            <a:r>
              <a:rPr lang="en-GB" dirty="0" err="1">
                <a:latin typeface="Sassoon Primary" panose="020B0503020103030203" pitchFamily="34" charset="77"/>
              </a:rPr>
              <a:t>urrainn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dhut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bruidhinn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Sgrìobh</a:t>
            </a:r>
            <a:r>
              <a:rPr lang="en-GB" dirty="0">
                <a:latin typeface="Sassoon Primary" panose="020B0503020103030203" pitchFamily="34" charset="77"/>
              </a:rPr>
              <a:t> an </a:t>
            </a:r>
            <a:r>
              <a:rPr lang="en-GB" dirty="0" err="1">
                <a:latin typeface="Sassoon Primary" panose="020B0503020103030203" pitchFamily="34" charset="77"/>
              </a:rPr>
              <a:t>seòrsa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rudan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dh’fhaodadh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bruidhinn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riutha</a:t>
            </a:r>
            <a:r>
              <a:rPr lang="en-GB" dirty="0">
                <a:latin typeface="Sassoon Primary" panose="020B0503020103030203" pitchFamily="34" charset="77"/>
              </a:rPr>
              <a:t> mu </a:t>
            </a:r>
            <a:r>
              <a:rPr lang="en-GB" dirty="0" err="1">
                <a:latin typeface="Sassoon Primary" panose="020B0503020103030203" pitchFamily="34" charset="77"/>
              </a:rPr>
              <a:t>dheidhinn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en-GB" dirty="0">
              <a:latin typeface="Sassoon Primary" panose="020B0503020103030203" pitchFamily="34" charset="77"/>
            </a:endParaRPr>
          </a:p>
          <a:p>
            <a:pPr>
              <a:lnSpc>
                <a:spcPts val="2200"/>
              </a:lnSpc>
            </a:pPr>
            <a:r>
              <a:rPr lang="en-GB" dirty="0">
                <a:latin typeface="Sassoon Primary" panose="020B0503020103030203" pitchFamily="34" charset="77"/>
              </a:rPr>
              <a:t>Can: “</a:t>
            </a:r>
            <a:r>
              <a:rPr lang="en-GB" dirty="0" err="1">
                <a:latin typeface="Sassoon Primary" panose="020B0503020103030203" pitchFamily="34" charset="77"/>
              </a:rPr>
              <a:t>Bruidhnidh</a:t>
            </a:r>
            <a:r>
              <a:rPr lang="en-GB" dirty="0">
                <a:latin typeface="Sassoon Primary" panose="020B0503020103030203" pitchFamily="34" charset="77"/>
              </a:rPr>
              <a:t> mi </a:t>
            </a:r>
            <a:r>
              <a:rPr lang="en-GB" dirty="0" err="1">
                <a:latin typeface="Sassoon Primary" panose="020B0503020103030203" pitchFamily="34" charset="77"/>
              </a:rPr>
              <a:t>ri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cuideigin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bhios</a:t>
            </a:r>
            <a:r>
              <a:rPr lang="en-GB" dirty="0">
                <a:latin typeface="Sassoon Primary" panose="020B0503020103030203" pitchFamily="34" charset="77"/>
              </a:rPr>
              <a:t> mi </a:t>
            </a:r>
            <a:r>
              <a:rPr lang="en-GB" dirty="0" err="1">
                <a:latin typeface="Sassoon Primary" panose="020B0503020103030203" pitchFamily="34" charset="77"/>
              </a:rPr>
              <a:t>iomagaineach</a:t>
            </a:r>
            <a:r>
              <a:rPr lang="en-GB" dirty="0">
                <a:latin typeface="Sassoon Primary" panose="020B0503020103030203" pitchFamily="34" charset="77"/>
              </a:rPr>
              <a:t>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AC4C0-D841-DC45-B4B8-EC4C1A331880}"/>
              </a:ext>
            </a:extLst>
          </p:cNvPr>
          <p:cNvSpPr txBox="1"/>
          <p:nvPr/>
        </p:nvSpPr>
        <p:spPr>
          <a:xfrm>
            <a:off x="333699" y="325184"/>
            <a:ext cx="5435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rgbClr val="91FF79"/>
                </a:solidFill>
                <a:latin typeface="Sassoon Infant" pitchFamily="2" charset="0"/>
              </a:rPr>
              <a:t>Bb</a:t>
            </a:r>
            <a:endParaRPr lang="en-US" sz="8000" dirty="0">
              <a:solidFill>
                <a:srgbClr val="91FF79"/>
              </a:solidFill>
              <a:latin typeface="Sassoon 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26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A20FD1-ED0E-5A44-BC05-2D222EF24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54" y="1104758"/>
            <a:ext cx="5312717" cy="43485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0AA120-B761-B746-A21E-9A4793E97D8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6EF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7F335-5D1D-4644-86EC-9EEF515F073E}"/>
              </a:ext>
            </a:extLst>
          </p:cNvPr>
          <p:cNvSpPr txBox="1"/>
          <p:nvPr/>
        </p:nvSpPr>
        <p:spPr>
          <a:xfrm>
            <a:off x="1404041" y="5191743"/>
            <a:ext cx="3294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latin typeface="Sassoon Infant" pitchFamily="2" charset="0"/>
              </a:rPr>
              <a:t>Ciad-fàthan</a:t>
            </a:r>
            <a:endParaRPr lang="en-US" sz="2800" dirty="0">
              <a:latin typeface="Sassoon Infan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C628B-BCF2-C848-A9EE-E43FB7319AFD}"/>
              </a:ext>
            </a:extLst>
          </p:cNvPr>
          <p:cNvSpPr txBox="1"/>
          <p:nvPr/>
        </p:nvSpPr>
        <p:spPr>
          <a:xfrm>
            <a:off x="6423273" y="529399"/>
            <a:ext cx="543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Sassoon Infant" pitchFamily="2" charset="0"/>
              </a:rPr>
              <a:t>C </a:t>
            </a:r>
            <a:r>
              <a:rPr lang="en-GB" sz="2800" b="1" dirty="0" err="1">
                <a:latin typeface="Sassoon Infant" pitchFamily="2" charset="0"/>
              </a:rPr>
              <a:t>airson</a:t>
            </a:r>
            <a:r>
              <a:rPr lang="en-GB" sz="2800" b="1" dirty="0">
                <a:latin typeface="Sassoon Infant" pitchFamily="2" charset="0"/>
              </a:rPr>
              <a:t> </a:t>
            </a:r>
            <a:r>
              <a:rPr lang="en-GB" sz="2800" b="1" dirty="0" err="1">
                <a:latin typeface="Sassoon Infant" pitchFamily="2" charset="0"/>
              </a:rPr>
              <a:t>ciad-fàthan</a:t>
            </a:r>
            <a:r>
              <a:rPr lang="en-GB" sz="2800" b="1" dirty="0">
                <a:latin typeface="Sassoon Infant" pitchFamily="2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CC894-ED43-A94B-9840-BD09E775A795}"/>
              </a:ext>
            </a:extLst>
          </p:cNvPr>
          <p:cNvSpPr txBox="1"/>
          <p:nvPr/>
        </p:nvSpPr>
        <p:spPr>
          <a:xfrm>
            <a:off x="6423273" y="1104758"/>
            <a:ext cx="5435028" cy="5725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GB" dirty="0">
                <a:latin typeface="Sassoon Primary" panose="020B0503020103030203" pitchFamily="34" charset="77"/>
              </a:rPr>
              <a:t>’S </a:t>
            </a:r>
            <a:r>
              <a:rPr lang="en-GB" dirty="0" err="1">
                <a:latin typeface="Sassoon Primary" panose="020B0503020103030203" pitchFamily="34" charset="77"/>
              </a:rPr>
              <a:t>ann</a:t>
            </a:r>
            <a:r>
              <a:rPr lang="en-GB" dirty="0">
                <a:latin typeface="Sassoon Primary" panose="020B0503020103030203" pitchFamily="34" charset="77"/>
              </a:rPr>
              <a:t> le </a:t>
            </a:r>
            <a:r>
              <a:rPr lang="en-GB" dirty="0" err="1">
                <a:latin typeface="Sassoon Primary" panose="020B0503020103030203" pitchFamily="34" charset="77"/>
              </a:rPr>
              <a:t>ar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ciad-fàthan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bhios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fiosrachadh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beatha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iad</a:t>
            </a:r>
            <a:r>
              <a:rPr lang="en-GB" dirty="0">
                <a:latin typeface="Sassoon Primary" panose="020B0503020103030203" pitchFamily="34" charset="77"/>
              </a:rPr>
              <a:t> gar </a:t>
            </a:r>
            <a:r>
              <a:rPr lang="en-GB" dirty="0" err="1">
                <a:latin typeface="Sassoon Primary" panose="020B0503020103030203" pitchFamily="34" charset="77"/>
              </a:rPr>
              <a:t>cuideachadh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ciall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dhèanamh</a:t>
            </a:r>
            <a:r>
              <a:rPr lang="en-GB" dirty="0">
                <a:latin typeface="Sassoon Primary" panose="020B0503020103030203" pitchFamily="34" charset="77"/>
              </a:rPr>
              <a:t> den t-</a:t>
            </a:r>
            <a:r>
              <a:rPr lang="en-GB" dirty="0" err="1">
                <a:latin typeface="Sassoon Primary" panose="020B0503020103030203" pitchFamily="34" charset="77"/>
              </a:rPr>
              <a:t>saoghal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uaireannan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ann</a:t>
            </a:r>
            <a:r>
              <a:rPr lang="en-GB" dirty="0">
                <a:latin typeface="Sassoon Primary" panose="020B0503020103030203" pitchFamily="34" charset="77"/>
              </a:rPr>
              <a:t> an </a:t>
            </a:r>
            <a:r>
              <a:rPr lang="en-GB" dirty="0" err="1">
                <a:latin typeface="Sassoon Primary" panose="020B0503020103030203" pitchFamily="34" charset="77"/>
              </a:rPr>
              <a:t>cabhag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cho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mòr</a:t>
            </a:r>
            <a:r>
              <a:rPr lang="en-GB" dirty="0">
                <a:latin typeface="Sassoon Primary" panose="020B0503020103030203" pitchFamily="34" charset="77"/>
              </a:rPr>
              <a:t> ’s </a:t>
            </a:r>
            <a:r>
              <a:rPr lang="en-GB" dirty="0" err="1">
                <a:latin typeface="Sassoon Primary" panose="020B0503020103030203" pitchFamily="34" charset="77"/>
              </a:rPr>
              <a:t>nach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cleachd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iad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lèir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Faodaidh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tu</a:t>
            </a:r>
            <a:r>
              <a:rPr lang="en-GB" dirty="0">
                <a:latin typeface="Sassoon Primary" panose="020B0503020103030203" pitchFamily="34" charset="77"/>
              </a:rPr>
              <a:t> do </a:t>
            </a:r>
            <a:r>
              <a:rPr lang="en-GB" dirty="0" err="1">
                <a:latin typeface="Sassoon Primary" panose="020B0503020103030203" pitchFamily="34" charset="77"/>
              </a:rPr>
              <a:t>chiad-fàthan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chleachdadh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airson</a:t>
            </a:r>
            <a:r>
              <a:rPr lang="en-GB" dirty="0">
                <a:latin typeface="Sassoon Primary" panose="020B0503020103030203" pitchFamily="34" charset="77"/>
              </a:rPr>
              <a:t> do </a:t>
            </a:r>
            <a:r>
              <a:rPr lang="en-GB" dirty="0" err="1">
                <a:latin typeface="Sassoon Primary" panose="020B0503020103030203" pitchFamily="34" charset="77"/>
              </a:rPr>
              <a:t>chuideachadh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ag </a:t>
            </a:r>
            <a:r>
              <a:rPr lang="en-GB" dirty="0" err="1">
                <a:latin typeface="Sassoon Primary" panose="020B0503020103030203" pitchFamily="34" charset="77"/>
              </a:rPr>
              <a:t>iarraidh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fhèin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shocrachadh</a:t>
            </a:r>
            <a:r>
              <a:rPr lang="en-GB" dirty="0">
                <a:latin typeface="Sassoon Primary" panose="020B0503020103030203" pitchFamily="34" charset="77"/>
              </a:rPr>
              <a:t> no </a:t>
            </a:r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airson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fòcas</a:t>
            </a:r>
            <a:r>
              <a:rPr lang="en-GB" dirty="0">
                <a:latin typeface="Sassoon Primary" panose="020B0503020103030203" pitchFamily="34" charset="77"/>
              </a:rPr>
              <a:t> a chur air </a:t>
            </a:r>
            <a:r>
              <a:rPr lang="en-GB" dirty="0" err="1">
                <a:latin typeface="Sassoon Primary" panose="020B0503020103030203" pitchFamily="34" charset="77"/>
              </a:rPr>
              <a:t>rudeigin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faodaidh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iad</a:t>
            </a:r>
            <a:r>
              <a:rPr lang="en-GB" dirty="0">
                <a:latin typeface="Sassoon Primary" panose="020B0503020103030203" pitchFamily="34" charset="77"/>
              </a:rPr>
              <a:t> do </a:t>
            </a:r>
            <a:r>
              <a:rPr lang="en-GB" dirty="0" err="1">
                <a:latin typeface="Sassoon Primary" panose="020B0503020103030203" pitchFamily="34" charset="77"/>
              </a:rPr>
              <a:t>chuideachadh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bhith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ciùin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a’ </a:t>
            </a:r>
            <a:r>
              <a:rPr lang="en-GB" dirty="0" err="1">
                <a:latin typeface="Sassoon Primary" panose="020B0503020103030203" pitchFamily="34" charset="77"/>
              </a:rPr>
              <a:t>faireachdainn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bheil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cùisean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dhut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pPr>
              <a:lnSpc>
                <a:spcPts val="2200"/>
              </a:lnSpc>
            </a:pPr>
            <a:endParaRPr lang="en-GB" dirty="0">
              <a:latin typeface="Sassoon Primary" panose="020B0503020103030203" pitchFamily="34" charset="77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Ainmich</a:t>
            </a:r>
            <a:r>
              <a:rPr lang="en-GB" dirty="0">
                <a:latin typeface="Sassoon Primary" panose="020B0503020103030203" pitchFamily="34" charset="77"/>
              </a:rPr>
              <a:t> 5 </a:t>
            </a:r>
            <a:r>
              <a:rPr lang="en-GB" dirty="0" err="1">
                <a:latin typeface="Sassoon Primary" panose="020B0503020103030203" pitchFamily="34" charset="77"/>
              </a:rPr>
              <a:t>rudan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chì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, 4 </a:t>
            </a:r>
            <a:r>
              <a:rPr lang="en-GB" dirty="0" err="1">
                <a:latin typeface="Sassoon Primary" panose="020B0503020103030203" pitchFamily="34" charset="77"/>
              </a:rPr>
              <a:t>rudan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chluinneas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tu</a:t>
            </a:r>
            <a:r>
              <a:rPr lang="en-GB" dirty="0">
                <a:latin typeface="Sassoon Primary" panose="020B0503020103030203" pitchFamily="34" charset="77"/>
              </a:rPr>
              <a:t>, 3 </a:t>
            </a:r>
            <a:r>
              <a:rPr lang="en-GB" dirty="0" err="1">
                <a:latin typeface="Sassoon Primary" panose="020B0503020103030203" pitchFamily="34" charset="77"/>
              </a:rPr>
              <a:t>rudan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faireachdainn</a:t>
            </a:r>
            <a:r>
              <a:rPr lang="en-GB" dirty="0">
                <a:latin typeface="Sassoon Primary" panose="020B0503020103030203" pitchFamily="34" charset="77"/>
              </a:rPr>
              <a:t>, 2 </a:t>
            </a:r>
            <a:r>
              <a:rPr lang="en-GB" dirty="0" err="1">
                <a:latin typeface="Sassoon Primary" panose="020B0503020103030203" pitchFamily="34" charset="77"/>
              </a:rPr>
              <a:t>fhàileadh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faighinn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1 </a:t>
            </a:r>
            <a:r>
              <a:rPr lang="en-GB" dirty="0" err="1">
                <a:latin typeface="Sassoon Primary" panose="020B0503020103030203" pitchFamily="34" charset="77"/>
              </a:rPr>
              <a:t>rud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blasad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en-GB" dirty="0">
              <a:latin typeface="Sassoon Primary" panose="020B0503020103030203" pitchFamily="34" charset="77"/>
            </a:endParaRPr>
          </a:p>
          <a:p>
            <a:pPr>
              <a:lnSpc>
                <a:spcPts val="2200"/>
              </a:lnSpc>
            </a:pPr>
            <a:r>
              <a:rPr lang="en-GB" dirty="0">
                <a:latin typeface="Sassoon Primary" panose="020B0503020103030203" pitchFamily="34" charset="77"/>
              </a:rPr>
              <a:t>Can: “</a:t>
            </a:r>
            <a:r>
              <a:rPr lang="en-GB" dirty="0" err="1">
                <a:latin typeface="Sassoon Primary" panose="020B0503020103030203" pitchFamily="34" charset="77"/>
              </a:rPr>
              <a:t>Cleachdaidh</a:t>
            </a:r>
            <a:r>
              <a:rPr lang="en-GB" dirty="0">
                <a:latin typeface="Sassoon Primary" panose="020B0503020103030203" pitchFamily="34" charset="77"/>
              </a:rPr>
              <a:t> mi </a:t>
            </a:r>
            <a:r>
              <a:rPr lang="en-GB" dirty="0" err="1">
                <a:latin typeface="Sassoon Primary" panose="020B0503020103030203" pitchFamily="34" charset="77"/>
              </a:rPr>
              <a:t>mo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chiad-fàthan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airson</a:t>
            </a:r>
            <a:endParaRPr lang="en-GB" dirty="0">
              <a:latin typeface="Sassoon Primary" panose="020B0503020103030203" pitchFamily="34" charset="77"/>
            </a:endParaRPr>
          </a:p>
          <a:p>
            <a:pPr>
              <a:lnSpc>
                <a:spcPts val="2200"/>
              </a:lnSpc>
            </a:pP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mothachadh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rudan</a:t>
            </a:r>
            <a:r>
              <a:rPr lang="en-GB" dirty="0">
                <a:latin typeface="Sassoon Primary" panose="020B0503020103030203" pitchFamily="34" charset="77"/>
              </a:rPr>
              <a:t> math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timcheall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orm</a:t>
            </a:r>
            <a:r>
              <a:rPr lang="en-GB" dirty="0">
                <a:latin typeface="Sassoon Primary" panose="020B0503020103030203" pitchFamily="34" charset="77"/>
              </a:rPr>
              <a:t>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AC4C0-D841-DC45-B4B8-EC4C1A331880}"/>
              </a:ext>
            </a:extLst>
          </p:cNvPr>
          <p:cNvSpPr txBox="1"/>
          <p:nvPr/>
        </p:nvSpPr>
        <p:spPr>
          <a:xfrm>
            <a:off x="333699" y="325184"/>
            <a:ext cx="5435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rgbClr val="6EFFDA"/>
                </a:solidFill>
                <a:latin typeface="Sassoon Infant" pitchFamily="2" charset="0"/>
              </a:rPr>
              <a:t>Cc</a:t>
            </a:r>
            <a:endParaRPr lang="en-US" sz="8000" dirty="0">
              <a:solidFill>
                <a:srgbClr val="6EFFDA"/>
              </a:solidFill>
              <a:latin typeface="Sassoon 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325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5DC7DC-69D4-EF42-BEEA-1B8F80ADA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19" y="1143037"/>
            <a:ext cx="5284988" cy="41860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0AA120-B761-B746-A21E-9A4793E97D8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7DC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7F335-5D1D-4644-86EC-9EEF515F073E}"/>
              </a:ext>
            </a:extLst>
          </p:cNvPr>
          <p:cNvSpPr txBox="1"/>
          <p:nvPr/>
        </p:nvSpPr>
        <p:spPr>
          <a:xfrm>
            <a:off x="1404041" y="5191743"/>
            <a:ext cx="3294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latin typeface="Sassoon Infant" pitchFamily="2" charset="0"/>
              </a:rPr>
              <a:t>Dàimh</a:t>
            </a:r>
            <a:endParaRPr lang="en-US" sz="2800" dirty="0">
              <a:latin typeface="Sassoon Infan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C628B-BCF2-C848-A9EE-E43FB7319AFD}"/>
              </a:ext>
            </a:extLst>
          </p:cNvPr>
          <p:cNvSpPr txBox="1"/>
          <p:nvPr/>
        </p:nvSpPr>
        <p:spPr>
          <a:xfrm>
            <a:off x="6423273" y="725294"/>
            <a:ext cx="543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Sassoon Infant" pitchFamily="2" charset="0"/>
              </a:rPr>
              <a:t>D </a:t>
            </a:r>
            <a:r>
              <a:rPr lang="en-GB" sz="2800" b="1" dirty="0" err="1">
                <a:latin typeface="Sassoon Infant" pitchFamily="2" charset="0"/>
              </a:rPr>
              <a:t>airson</a:t>
            </a:r>
            <a:r>
              <a:rPr lang="en-GB" sz="2800" b="1" dirty="0">
                <a:latin typeface="Sassoon Infant" pitchFamily="2" charset="0"/>
              </a:rPr>
              <a:t> </a:t>
            </a:r>
            <a:r>
              <a:rPr lang="en-GB" sz="2800" b="1" dirty="0" err="1">
                <a:latin typeface="Sassoon Infant" pitchFamily="2" charset="0"/>
              </a:rPr>
              <a:t>dàimh</a:t>
            </a:r>
            <a:r>
              <a:rPr lang="en-GB" sz="2800" b="1" dirty="0">
                <a:latin typeface="Sassoon Infant" pitchFamily="2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CC894-ED43-A94B-9840-BD09E775A795}"/>
              </a:ext>
            </a:extLst>
          </p:cNvPr>
          <p:cNvSpPr txBox="1"/>
          <p:nvPr/>
        </p:nvSpPr>
        <p:spPr>
          <a:xfrm>
            <a:off x="6423273" y="1383131"/>
            <a:ext cx="543502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dàimh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ciallachadh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càirdeas</a:t>
            </a:r>
            <a:r>
              <a:rPr lang="en-GB" dirty="0">
                <a:latin typeface="Sassoon Primary" panose="020B0503020103030203" pitchFamily="34" charset="77"/>
              </a:rPr>
              <a:t> no </a:t>
            </a:r>
            <a:r>
              <a:rPr lang="en-GB" dirty="0" err="1">
                <a:latin typeface="Sassoon Primary" panose="020B0503020103030203" pitchFamily="34" charset="77"/>
              </a:rPr>
              <a:t>dlùth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cheangal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dàimh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daoine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cudromach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dhuinn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beatha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ar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pàrantan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ar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caraidean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ar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tidsearan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ar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teaghlach</a:t>
            </a:r>
            <a:r>
              <a:rPr lang="en-GB" dirty="0">
                <a:latin typeface="Sassoon Primary" panose="020B0503020103030203" pitchFamily="34" charset="77"/>
              </a:rPr>
              <a:t>. ’S </a:t>
            </a:r>
            <a:r>
              <a:rPr lang="en-GB" dirty="0" err="1">
                <a:latin typeface="Sassoon Primary" panose="020B0503020103030203" pitchFamily="34" charset="77"/>
              </a:rPr>
              <a:t>dòcha</a:t>
            </a:r>
            <a:r>
              <a:rPr lang="en-GB" dirty="0">
                <a:latin typeface="Sassoon Primary" panose="020B0503020103030203" pitchFamily="34" charset="77"/>
              </a:rPr>
              <a:t> gum bi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uile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a’ </a:t>
            </a:r>
            <a:r>
              <a:rPr lang="en-GB" dirty="0" err="1">
                <a:latin typeface="Sassoon Primary" panose="020B0503020103030203" pitchFamily="34" charset="77"/>
              </a:rPr>
              <a:t>faireachdainn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iomagaineach</a:t>
            </a:r>
            <a:r>
              <a:rPr lang="en-GB" dirty="0">
                <a:latin typeface="Sassoon Primary" panose="020B0503020103030203" pitchFamily="34" charset="77"/>
              </a:rPr>
              <a:t> no </a:t>
            </a:r>
            <a:r>
              <a:rPr lang="en-GB" dirty="0" err="1">
                <a:latin typeface="Sassoon Primary" panose="020B0503020103030203" pitchFamily="34" charset="77"/>
              </a:rPr>
              <a:t>aonaranach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aig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amannan</a:t>
            </a:r>
            <a:r>
              <a:rPr lang="en-GB" dirty="0">
                <a:latin typeface="Sassoon Primary" panose="020B0503020103030203" pitchFamily="34" charset="77"/>
              </a:rPr>
              <a:t> ach ma </a:t>
            </a:r>
            <a:r>
              <a:rPr lang="en-GB" dirty="0" err="1">
                <a:latin typeface="Sassoon Primary" panose="020B0503020103030203" pitchFamily="34" charset="77"/>
              </a:rPr>
              <a:t>chuidicheas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cuideigin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bidh</a:t>
            </a:r>
            <a:r>
              <a:rPr lang="en-GB" dirty="0">
                <a:latin typeface="Sassoon Primary" panose="020B0503020103030203" pitchFamily="34" charset="77"/>
              </a:rPr>
              <a:t> an </a:t>
            </a:r>
            <a:r>
              <a:rPr lang="en-GB" dirty="0" err="1">
                <a:latin typeface="Sassoon Primary" panose="020B0503020103030203" pitchFamily="34" charset="77"/>
              </a:rPr>
              <a:t>dithis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agaibh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faireachdainn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fheàrr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e a’ </a:t>
            </a:r>
            <a:r>
              <a:rPr lang="en-GB" dirty="0" err="1">
                <a:latin typeface="Sassoon Primary" panose="020B0503020103030203" pitchFamily="34" charset="77"/>
              </a:rPr>
              <a:t>toirt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toileachas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dhut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bhios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a’ </a:t>
            </a:r>
            <a:r>
              <a:rPr lang="en-GB" dirty="0" err="1">
                <a:latin typeface="Sassoon Primary" panose="020B0503020103030203" pitchFamily="34" charset="77"/>
              </a:rPr>
              <a:t>dèanamh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rudan</a:t>
            </a:r>
            <a:r>
              <a:rPr lang="en-GB" dirty="0">
                <a:latin typeface="Sassoon Primary" panose="020B0503020103030203" pitchFamily="34" charset="77"/>
              </a:rPr>
              <a:t> snog </a:t>
            </a:r>
            <a:r>
              <a:rPr lang="en-GB" dirty="0" err="1">
                <a:latin typeface="Sassoon Primary" panose="020B0503020103030203" pitchFamily="34" charset="77"/>
              </a:rPr>
              <a:t>dha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daoine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eile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endParaRPr lang="en-GB" dirty="0">
              <a:latin typeface="Sassoon Primary" panose="020B0503020103030203" pitchFamily="34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Dèan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liosta</a:t>
            </a:r>
            <a:r>
              <a:rPr lang="en-GB" dirty="0">
                <a:latin typeface="Sassoon Primary" panose="020B0503020103030203" pitchFamily="34" charset="77"/>
              </a:rPr>
              <a:t> de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daoine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cudromach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bheatha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Smaoinich</a:t>
            </a:r>
            <a:r>
              <a:rPr lang="en-GB" dirty="0">
                <a:latin typeface="Sassoon Primary" panose="020B0503020103030203" pitchFamily="34" charset="77"/>
              </a:rPr>
              <a:t> air </a:t>
            </a:r>
            <a:r>
              <a:rPr lang="en-GB" dirty="0" err="1">
                <a:latin typeface="Sassoon Primary" panose="020B0503020103030203" pitchFamily="34" charset="77"/>
              </a:rPr>
              <a:t>ciamar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bhios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tu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conaltradh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riutha</a:t>
            </a:r>
            <a:r>
              <a:rPr lang="en-GB" dirty="0">
                <a:latin typeface="Sassoon Primary" panose="020B0503020103030203" pitchFamily="34" charset="77"/>
              </a:rPr>
              <a:t>; </a:t>
            </a:r>
            <a:r>
              <a:rPr lang="en-GB" dirty="0" err="1">
                <a:latin typeface="Sassoon Primary" panose="020B0503020103030203" pitchFamily="34" charset="77"/>
              </a:rPr>
              <a:t>cuir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fòn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gu</a:t>
            </a:r>
            <a:r>
              <a:rPr lang="en-GB" dirty="0">
                <a:latin typeface="Sassoon Primary" panose="020B0503020103030203" pitchFamily="34" charset="77"/>
              </a:rPr>
              <a:t> do </a:t>
            </a:r>
            <a:r>
              <a:rPr lang="en-GB" dirty="0" err="1">
                <a:latin typeface="Sassoon Primary" panose="020B0503020103030203" pitchFamily="34" charset="77"/>
              </a:rPr>
              <a:t>charaid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sgrìobh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litir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gu</a:t>
            </a:r>
            <a:r>
              <a:rPr lang="en-GB" dirty="0">
                <a:latin typeface="Sassoon Primary" panose="020B0503020103030203" pitchFamily="34" charset="77"/>
              </a:rPr>
              <a:t> do </a:t>
            </a:r>
            <a:r>
              <a:rPr lang="en-GB" dirty="0" err="1">
                <a:latin typeface="Sassoon Primary" panose="020B0503020103030203" pitchFamily="34" charset="77"/>
              </a:rPr>
              <a:t>ghranaidh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dèan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dealbh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dha</a:t>
            </a:r>
            <a:r>
              <a:rPr lang="en-GB" dirty="0">
                <a:latin typeface="Sassoon Primary" panose="020B0503020103030203" pitchFamily="34" charset="77"/>
              </a:rPr>
              <a:t> d’ </a:t>
            </a:r>
            <a:r>
              <a:rPr lang="en-GB" dirty="0" err="1">
                <a:latin typeface="Sassoon Primary" panose="020B0503020103030203" pitchFamily="34" charset="77"/>
              </a:rPr>
              <a:t>uncail</a:t>
            </a:r>
            <a:r>
              <a:rPr lang="en-GB" dirty="0">
                <a:latin typeface="Sassoon Primary" panose="020B0503020103030203" pitchFamily="34" charset="77"/>
              </a:rPr>
              <a:t>?</a:t>
            </a:r>
          </a:p>
          <a:p>
            <a:pPr lvl="0"/>
            <a:endParaRPr lang="en-GB" dirty="0">
              <a:latin typeface="Sassoon Primary" panose="020B0503020103030203" pitchFamily="34" charset="77"/>
            </a:endParaRPr>
          </a:p>
          <a:p>
            <a:r>
              <a:rPr lang="en-GB" dirty="0">
                <a:latin typeface="Sassoon Primary" panose="020B0503020103030203" pitchFamily="34" charset="77"/>
              </a:rPr>
              <a:t>Can: “</a:t>
            </a:r>
            <a:r>
              <a:rPr lang="en-GB" dirty="0" err="1">
                <a:latin typeface="Sassoon Primary" panose="020B0503020103030203" pitchFamily="34" charset="77"/>
              </a:rPr>
              <a:t>Bidh</a:t>
            </a:r>
            <a:r>
              <a:rPr lang="en-GB" dirty="0">
                <a:latin typeface="Sassoon Primary" panose="020B0503020103030203" pitchFamily="34" charset="77"/>
              </a:rPr>
              <a:t> mi a’ </a:t>
            </a:r>
            <a:r>
              <a:rPr lang="en-GB" dirty="0" err="1">
                <a:latin typeface="Sassoon Primary" panose="020B0503020103030203" pitchFamily="34" charset="77"/>
              </a:rPr>
              <a:t>smaoineachadh</a:t>
            </a:r>
            <a:r>
              <a:rPr lang="en-GB" dirty="0">
                <a:latin typeface="Sassoon Primary" panose="020B0503020103030203" pitchFamily="34" charset="77"/>
              </a:rPr>
              <a:t> air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daoine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cudromach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dhomh</a:t>
            </a:r>
            <a:r>
              <a:rPr lang="en-GB" dirty="0">
                <a:latin typeface="Sassoon Primary" panose="020B0503020103030203" pitchFamily="34" charset="77"/>
              </a:rPr>
              <a:t>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AC4C0-D841-DC45-B4B8-EC4C1A331880}"/>
              </a:ext>
            </a:extLst>
          </p:cNvPr>
          <p:cNvSpPr txBox="1"/>
          <p:nvPr/>
        </p:nvSpPr>
        <p:spPr>
          <a:xfrm>
            <a:off x="333699" y="325184"/>
            <a:ext cx="5435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rgbClr val="7DC5FF"/>
                </a:solidFill>
                <a:latin typeface="Sassoon Infant" pitchFamily="2" charset="0"/>
              </a:rPr>
              <a:t>Dd</a:t>
            </a:r>
            <a:endParaRPr lang="en-US" sz="8000" dirty="0">
              <a:solidFill>
                <a:srgbClr val="7DC5FF"/>
              </a:solidFill>
              <a:latin typeface="Sassoon 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675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ADBFB5-A3A1-7A4B-A48F-06D620A336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94" r="22467"/>
          <a:stretch/>
        </p:blipFill>
        <p:spPr>
          <a:xfrm>
            <a:off x="764353" y="1248514"/>
            <a:ext cx="4573719" cy="41688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0AA120-B761-B746-A21E-9A4793E97D8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7F335-5D1D-4644-86EC-9EEF515F073E}"/>
              </a:ext>
            </a:extLst>
          </p:cNvPr>
          <p:cNvSpPr txBox="1"/>
          <p:nvPr/>
        </p:nvSpPr>
        <p:spPr>
          <a:xfrm>
            <a:off x="1404041" y="5191743"/>
            <a:ext cx="3294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latin typeface="Sassoon Infant" pitchFamily="2" charset="0"/>
              </a:rPr>
              <a:t>Eacarsaich</a:t>
            </a:r>
            <a:endParaRPr lang="en-US" sz="2800" dirty="0">
              <a:latin typeface="Sassoon Infan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C628B-BCF2-C848-A9EE-E43FB7319AFD}"/>
              </a:ext>
            </a:extLst>
          </p:cNvPr>
          <p:cNvSpPr txBox="1"/>
          <p:nvPr/>
        </p:nvSpPr>
        <p:spPr>
          <a:xfrm>
            <a:off x="6423273" y="325184"/>
            <a:ext cx="5435028" cy="633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Sassoon Infant" pitchFamily="2" charset="0"/>
              </a:rPr>
              <a:t>E </a:t>
            </a:r>
            <a:r>
              <a:rPr lang="en-GB" sz="2800" b="1" dirty="0" err="1">
                <a:latin typeface="Sassoon Infant" pitchFamily="2" charset="0"/>
              </a:rPr>
              <a:t>airson</a:t>
            </a:r>
            <a:r>
              <a:rPr lang="en-GB" sz="2800" b="1" dirty="0">
                <a:latin typeface="Sassoon Infant" pitchFamily="2" charset="0"/>
              </a:rPr>
              <a:t> </a:t>
            </a:r>
            <a:r>
              <a:rPr lang="en-GB" sz="2800" b="1" dirty="0" err="1">
                <a:latin typeface="Sassoon Infant" pitchFamily="2" charset="0"/>
              </a:rPr>
              <a:t>eacarsaich</a:t>
            </a:r>
            <a:r>
              <a:rPr lang="en-GB" sz="2800" b="1" dirty="0">
                <a:latin typeface="Sassoon Infant" pitchFamily="2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CC894-ED43-A94B-9840-BD09E775A795}"/>
              </a:ext>
            </a:extLst>
          </p:cNvPr>
          <p:cNvSpPr txBox="1"/>
          <p:nvPr/>
        </p:nvSpPr>
        <p:spPr>
          <a:xfrm>
            <a:off x="6423273" y="849908"/>
            <a:ext cx="5435028" cy="614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fios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bheil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eacarsaich</a:t>
            </a:r>
            <a:r>
              <a:rPr lang="en-GB" dirty="0">
                <a:latin typeface="Sassoon Primary" panose="020B0503020103030203" pitchFamily="34" charset="77"/>
              </a:rPr>
              <a:t> math </a:t>
            </a:r>
            <a:r>
              <a:rPr lang="en-GB" dirty="0" err="1">
                <a:latin typeface="Sassoon Primary" panose="020B0503020103030203" pitchFamily="34" charset="77"/>
              </a:rPr>
              <a:t>airson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bodhaigean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bhith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cumail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fallain</a:t>
            </a:r>
            <a:r>
              <a:rPr lang="en-GB" dirty="0">
                <a:latin typeface="Sassoon Primary" panose="020B0503020103030203" pitchFamily="34" charset="77"/>
              </a:rPr>
              <a:t>, ach an </a:t>
            </a:r>
            <a:r>
              <a:rPr lang="en-GB" dirty="0" err="1">
                <a:latin typeface="Sassoon Primary" panose="020B0503020103030203" pitchFamily="34" charset="77"/>
              </a:rPr>
              <a:t>robh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fhios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agad</a:t>
            </a:r>
            <a:r>
              <a:rPr lang="en-GB" dirty="0">
                <a:latin typeface="Sassoon Primary" panose="020B0503020103030203" pitchFamily="34" charset="77"/>
              </a:rPr>
              <a:t> gun </a:t>
            </a:r>
            <a:r>
              <a:rPr lang="en-GB" dirty="0" err="1">
                <a:latin typeface="Sassoon Primary" panose="020B0503020103030203" pitchFamily="34" charset="77"/>
              </a:rPr>
              <a:t>robh</a:t>
            </a:r>
            <a:r>
              <a:rPr lang="en-GB" dirty="0">
                <a:latin typeface="Sassoon Primary" panose="020B0503020103030203" pitchFamily="34" charset="77"/>
              </a:rPr>
              <a:t> e a’ </a:t>
            </a:r>
            <a:r>
              <a:rPr lang="en-GB" dirty="0" err="1">
                <a:latin typeface="Sassoon Primary" panose="020B0503020103030203" pitchFamily="34" charset="77"/>
              </a:rPr>
              <a:t>cumail</a:t>
            </a:r>
            <a:r>
              <a:rPr lang="en-GB" dirty="0">
                <a:latin typeface="Sassoon Primary" panose="020B0503020103030203" pitchFamily="34" charset="77"/>
              </a:rPr>
              <a:t> d’ </a:t>
            </a:r>
            <a:r>
              <a:rPr lang="en-GB" dirty="0" err="1">
                <a:latin typeface="Sassoon Primary" panose="020B0503020103030203" pitchFamily="34" charset="77"/>
              </a:rPr>
              <a:t>inntinn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fallain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cuideachd</a:t>
            </a:r>
            <a:r>
              <a:rPr lang="en-GB" dirty="0">
                <a:latin typeface="Sassoon Primary" panose="020B0503020103030203" pitchFamily="34" charset="77"/>
              </a:rPr>
              <a:t>? </a:t>
            </a:r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bhios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dèanamh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eacarsaich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bidh</a:t>
            </a:r>
            <a:r>
              <a:rPr lang="en-GB" dirty="0">
                <a:latin typeface="Sassoon Primary" panose="020B0503020103030203" pitchFamily="34" charset="77"/>
              </a:rPr>
              <a:t> e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a’ </a:t>
            </a:r>
            <a:r>
              <a:rPr lang="en-GB" dirty="0" err="1">
                <a:latin typeface="Sassoon Primary" panose="020B0503020103030203" pitchFamily="34" charset="77"/>
              </a:rPr>
              <a:t>toirt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togail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dhuinn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bidh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faireachdainn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làn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lùtha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deiseil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airson</a:t>
            </a:r>
            <a:r>
              <a:rPr lang="en-GB" dirty="0">
                <a:latin typeface="Sassoon Primary" panose="020B0503020103030203" pitchFamily="34" charset="77"/>
              </a:rPr>
              <a:t> an </a:t>
            </a:r>
            <a:r>
              <a:rPr lang="en-GB" dirty="0" err="1">
                <a:latin typeface="Sassoon Primary" panose="020B0503020103030203" pitchFamily="34" charset="77"/>
              </a:rPr>
              <a:t>latha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Faodaidh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tu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dhèanamh</a:t>
            </a:r>
            <a:r>
              <a:rPr lang="en-GB" dirty="0">
                <a:latin typeface="Sassoon Primary" panose="020B0503020103030203" pitchFamily="34" charset="77"/>
              </a:rPr>
              <a:t> a-</a:t>
            </a:r>
            <a:r>
              <a:rPr lang="en-GB" dirty="0" err="1">
                <a:latin typeface="Sassoon Primary" panose="020B0503020103030203" pitchFamily="34" charset="77"/>
              </a:rPr>
              <a:t>muigh</a:t>
            </a:r>
            <a:r>
              <a:rPr lang="en-GB" dirty="0">
                <a:latin typeface="Sassoon Primary" panose="020B0503020103030203" pitchFamily="34" charset="77"/>
              </a:rPr>
              <a:t> no a-</a:t>
            </a:r>
            <a:r>
              <a:rPr lang="en-GB" dirty="0" err="1">
                <a:latin typeface="Sassoon Primary" panose="020B0503020103030203" pitchFamily="34" charset="77"/>
              </a:rPr>
              <a:t>staigh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leat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fhèin</a:t>
            </a:r>
            <a:r>
              <a:rPr lang="en-GB" dirty="0">
                <a:latin typeface="Sassoon Primary" panose="020B0503020103030203" pitchFamily="34" charset="77"/>
              </a:rPr>
              <a:t> no le </a:t>
            </a:r>
            <a:r>
              <a:rPr lang="en-GB" dirty="0" err="1">
                <a:latin typeface="Sassoon Primary" panose="020B0503020103030203" pitchFamily="34" charset="77"/>
              </a:rPr>
              <a:t>cuideigin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eile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e </a:t>
            </a:r>
            <a:r>
              <a:rPr lang="en-GB" dirty="0" err="1">
                <a:latin typeface="Sassoon Primary" panose="020B0503020103030203" pitchFamily="34" charset="77"/>
              </a:rPr>
              <a:t>spòrsail</a:t>
            </a:r>
            <a:r>
              <a:rPr lang="en-GB" dirty="0">
                <a:latin typeface="Sassoon Primary" panose="020B0503020103030203" pitchFamily="34" charset="77"/>
              </a:rPr>
              <a:t>!</a:t>
            </a:r>
          </a:p>
          <a:p>
            <a:endParaRPr lang="en-GB" dirty="0">
              <a:latin typeface="Sassoon Primary" panose="020B050302010303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Tagh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eacarsaich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airson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fheuchainn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an-</a:t>
            </a:r>
            <a:r>
              <a:rPr lang="en-GB" dirty="0" err="1">
                <a:latin typeface="Sassoon Primary" panose="020B0503020103030203" pitchFamily="34" charset="77"/>
              </a:rPr>
              <a:t>diugh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Faodaidh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coiseachd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ruith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dannsadh</a:t>
            </a:r>
            <a:r>
              <a:rPr lang="en-GB" dirty="0">
                <a:latin typeface="Sassoon Primary" panose="020B0503020103030203" pitchFamily="34" charset="77"/>
              </a:rPr>
              <a:t>, an </a:t>
            </a:r>
            <a:r>
              <a:rPr lang="en-GB" dirty="0" err="1">
                <a:latin typeface="Sassoon Primary" panose="020B0503020103030203" pitchFamily="34" charset="77"/>
              </a:rPr>
              <a:t>staidhre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shreap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Sassoon Primary" panose="020B0503020103030203" pitchFamily="34" charset="77"/>
              </a:rPr>
              <a:t>Cia </a:t>
            </a:r>
            <a:r>
              <a:rPr lang="en-GB" b="1" dirty="0" err="1">
                <a:latin typeface="Sassoon Primary" panose="020B0503020103030203" pitchFamily="34" charset="77"/>
              </a:rPr>
              <a:t>mheud</a:t>
            </a:r>
            <a:r>
              <a:rPr lang="en-GB" b="1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leum-rionnaig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nì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ann</a:t>
            </a:r>
            <a:r>
              <a:rPr lang="en-GB" dirty="0">
                <a:latin typeface="Sassoon Primary" panose="020B0503020103030203" pitchFamily="34" charset="77"/>
              </a:rPr>
              <a:t> an 30 </a:t>
            </a:r>
            <a:r>
              <a:rPr lang="en-GB" dirty="0" err="1">
                <a:latin typeface="Sassoon Primary" panose="020B0503020103030203" pitchFamily="34" charset="77"/>
              </a:rPr>
              <a:t>diog</a:t>
            </a:r>
            <a:r>
              <a:rPr lang="en-GB" dirty="0">
                <a:latin typeface="Sassoon Primary" panose="020B0503020103030203" pitchFamily="34" charset="77"/>
              </a:rPr>
              <a:t>? </a:t>
            </a:r>
            <a:r>
              <a:rPr lang="en-GB" dirty="0" err="1">
                <a:latin typeface="Sassoon Primary" panose="020B0503020103030203" pitchFamily="34" charset="77"/>
              </a:rPr>
              <a:t>Feuch</a:t>
            </a:r>
            <a:r>
              <a:rPr lang="en-GB" dirty="0">
                <a:latin typeface="Sassoon Primary" panose="020B0503020103030203" pitchFamily="34" charset="77"/>
              </a:rPr>
              <a:t> a-</a:t>
            </a:r>
            <a:r>
              <a:rPr lang="en-GB" dirty="0" err="1">
                <a:latin typeface="Sassoon Primary" panose="020B0503020103030203" pitchFamily="34" charset="77"/>
              </a:rPr>
              <a:t>rithist</a:t>
            </a:r>
            <a:r>
              <a:rPr lang="en-GB" dirty="0">
                <a:latin typeface="Sassoon Primary" panose="020B0503020103030203" pitchFamily="34" charset="77"/>
              </a:rPr>
              <a:t> e – an </a:t>
            </a:r>
            <a:r>
              <a:rPr lang="en-GB" dirty="0" err="1">
                <a:latin typeface="Sassoon Primary" panose="020B0503020103030203" pitchFamily="34" charset="77"/>
              </a:rPr>
              <a:t>urrainn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dhut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barrachd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dhèanamh</a:t>
            </a:r>
            <a:r>
              <a:rPr lang="en-GB" dirty="0">
                <a:latin typeface="Sassoon Primary" panose="020B0503020103030203" pitchFamily="34" charset="77"/>
              </a:rPr>
              <a:t> an </a:t>
            </a:r>
            <a:r>
              <a:rPr lang="en-GB" dirty="0" err="1">
                <a:latin typeface="Sassoon Primary" panose="020B0503020103030203" pitchFamily="34" charset="77"/>
              </a:rPr>
              <a:t>turas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seo</a:t>
            </a:r>
            <a:r>
              <a:rPr lang="en-GB" dirty="0">
                <a:latin typeface="Sassoon Primary" panose="020B0503020103030203" pitchFamily="34" charset="77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Sassoon Primary" panose="020B0503020103030203" pitchFamily="34" charset="77"/>
            </a:endParaRPr>
          </a:p>
          <a:p>
            <a:r>
              <a:rPr lang="en-GB" dirty="0">
                <a:latin typeface="Sassoon Primary" panose="020B0503020103030203" pitchFamily="34" charset="77"/>
              </a:rPr>
              <a:t>Can: “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eacarsaich</a:t>
            </a:r>
            <a:r>
              <a:rPr lang="en-GB" dirty="0">
                <a:latin typeface="Sassoon Primary" panose="020B0503020103030203" pitchFamily="34" charset="77"/>
              </a:rPr>
              <a:t> math </a:t>
            </a:r>
            <a:r>
              <a:rPr lang="en-GB" dirty="0" err="1">
                <a:latin typeface="Sassoon Primary" panose="020B0503020103030203" pitchFamily="34" charset="77"/>
              </a:rPr>
              <a:t>dha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mo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bhodhaig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</a:p>
          <a:p>
            <a:r>
              <a:rPr lang="en-GB" dirty="0">
                <a:latin typeface="Sassoon Primary" panose="020B0503020103030203" pitchFamily="34" charset="77"/>
              </a:rPr>
              <a:t>m’ </a:t>
            </a:r>
            <a:r>
              <a:rPr lang="en-GB" dirty="0" err="1">
                <a:latin typeface="Sassoon Primary" panose="020B0503020103030203" pitchFamily="34" charset="77"/>
              </a:rPr>
              <a:t>inntinn</a:t>
            </a:r>
            <a:r>
              <a:rPr lang="en-GB" dirty="0">
                <a:latin typeface="Sassoon Primary" panose="020B0503020103030203" pitchFamily="34" charset="77"/>
              </a:rPr>
              <a:t>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AC4C0-D841-DC45-B4B8-EC4C1A331880}"/>
              </a:ext>
            </a:extLst>
          </p:cNvPr>
          <p:cNvSpPr txBox="1"/>
          <p:nvPr/>
        </p:nvSpPr>
        <p:spPr>
          <a:xfrm>
            <a:off x="333699" y="325184"/>
            <a:ext cx="5435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Sassoon Infant" pitchFamily="2" charset="0"/>
              </a:rPr>
              <a:t>Ee</a:t>
            </a:r>
            <a:endParaRPr lang="en-US" sz="8000" dirty="0">
              <a:solidFill>
                <a:schemeClr val="accent6">
                  <a:lumMod val="60000"/>
                  <a:lumOff val="40000"/>
                </a:schemeClr>
              </a:solidFill>
              <a:latin typeface="Sassoon 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6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D30A1D-B880-5C4D-A1A1-0435D08DB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33" t="21408" r="17644" b="10237"/>
          <a:stretch/>
        </p:blipFill>
        <p:spPr>
          <a:xfrm>
            <a:off x="1361565" y="1566837"/>
            <a:ext cx="3379295" cy="36249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0AA120-B761-B746-A21E-9A4793E97D8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919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7F335-5D1D-4644-86EC-9EEF515F073E}"/>
              </a:ext>
            </a:extLst>
          </p:cNvPr>
          <p:cNvSpPr txBox="1"/>
          <p:nvPr/>
        </p:nvSpPr>
        <p:spPr>
          <a:xfrm>
            <a:off x="1404041" y="5191743"/>
            <a:ext cx="3294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latin typeface="Sassoon Infant" pitchFamily="2" charset="0"/>
              </a:rPr>
              <a:t>Faighnich</a:t>
            </a:r>
            <a:r>
              <a:rPr lang="en-GB" sz="2800" b="1" dirty="0">
                <a:latin typeface="Sassoon Infant" pitchFamily="2" charset="0"/>
              </a:rPr>
              <a:t> </a:t>
            </a:r>
            <a:endParaRPr lang="en-US" sz="2800" dirty="0">
              <a:latin typeface="Sassoon Infan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C628B-BCF2-C848-A9EE-E43FB7319AFD}"/>
              </a:ext>
            </a:extLst>
          </p:cNvPr>
          <p:cNvSpPr txBox="1"/>
          <p:nvPr/>
        </p:nvSpPr>
        <p:spPr>
          <a:xfrm>
            <a:off x="6423273" y="725294"/>
            <a:ext cx="543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Sassoon Infant" pitchFamily="2" charset="0"/>
              </a:rPr>
              <a:t>F </a:t>
            </a:r>
            <a:r>
              <a:rPr lang="en-GB" sz="2800" b="1" dirty="0" err="1">
                <a:latin typeface="Sassoon Infant" pitchFamily="2" charset="0"/>
              </a:rPr>
              <a:t>airson</a:t>
            </a:r>
            <a:r>
              <a:rPr lang="en-GB" sz="2800" b="1" dirty="0">
                <a:latin typeface="Sassoon Infant" pitchFamily="2" charset="0"/>
              </a:rPr>
              <a:t> </a:t>
            </a:r>
            <a:r>
              <a:rPr lang="en-GB" sz="2800" b="1" dirty="0" err="1">
                <a:latin typeface="Sassoon Infant" pitchFamily="2" charset="0"/>
              </a:rPr>
              <a:t>Faighnich</a:t>
            </a:r>
            <a:r>
              <a:rPr lang="en-GB" sz="2800" b="1" dirty="0">
                <a:latin typeface="Sassoon Infant" pitchFamily="2" charset="0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CC894-ED43-A94B-9840-BD09E775A795}"/>
              </a:ext>
            </a:extLst>
          </p:cNvPr>
          <p:cNvSpPr txBox="1"/>
          <p:nvPr/>
        </p:nvSpPr>
        <p:spPr>
          <a:xfrm>
            <a:off x="6423273" y="1383131"/>
            <a:ext cx="54350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e math a </a:t>
            </a:r>
            <a:r>
              <a:rPr lang="en-GB" dirty="0" err="1">
                <a:latin typeface="Sassoon Primary" panose="020B0503020103030203" pitchFamily="34" charset="77"/>
              </a:rPr>
              <a:t>bhith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faighneachd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cheistean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Uaireannan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ag </a:t>
            </a:r>
            <a:r>
              <a:rPr lang="en-GB" dirty="0" err="1">
                <a:latin typeface="Sassoon Primary" panose="020B0503020103030203" pitchFamily="34" charset="77"/>
              </a:rPr>
              <a:t>ionnsachadh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rudan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ùra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bho</a:t>
            </a:r>
            <a:r>
              <a:rPr lang="en-GB" dirty="0">
                <a:latin typeface="Sassoon Primary" panose="020B0503020103030203" pitchFamily="34" charset="77"/>
              </a:rPr>
              <a:t>  </a:t>
            </a:r>
            <a:r>
              <a:rPr lang="en-GB" dirty="0" err="1">
                <a:latin typeface="Sassoon Primary" panose="020B0503020103030203" pitchFamily="34" charset="77"/>
              </a:rPr>
              <a:t>bhith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faighneachd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cheistean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uaireannan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eile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faighneachd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airson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cuideachadh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Aig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amannan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e </a:t>
            </a:r>
            <a:r>
              <a:rPr lang="en-GB" dirty="0" err="1">
                <a:latin typeface="Sassoon Primary" panose="020B0503020103030203" pitchFamily="34" charset="77"/>
              </a:rPr>
              <a:t>doirbh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bhith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faighneachd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airson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cuideachadh</a:t>
            </a:r>
            <a:r>
              <a:rPr lang="en-GB" dirty="0">
                <a:latin typeface="Sassoon Primary" panose="020B0503020103030203" pitchFamily="34" charset="77"/>
              </a:rPr>
              <a:t>, ach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tòrr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dhaoine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mun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cuairt</a:t>
            </a:r>
            <a:r>
              <a:rPr lang="en-GB" dirty="0">
                <a:latin typeface="Sassoon Primary" panose="020B0503020103030203" pitchFamily="34" charset="77"/>
              </a:rPr>
              <a:t> ort a </a:t>
            </a:r>
            <a:r>
              <a:rPr lang="en-GB" dirty="0" err="1">
                <a:latin typeface="Sassoon Primary" panose="020B0503020103030203" pitchFamily="34" charset="77"/>
              </a:rPr>
              <a:t>bheir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cuideachadh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dhut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feumach</a:t>
            </a:r>
            <a:r>
              <a:rPr lang="en-GB" dirty="0">
                <a:latin typeface="Sassoon Primary" panose="020B0503020103030203" pitchFamily="34" charset="77"/>
              </a:rPr>
              <a:t> air. </a:t>
            </a:r>
          </a:p>
          <a:p>
            <a:endParaRPr lang="en-GB" dirty="0">
              <a:latin typeface="Sassoon Primary" panose="020B0503020103030203" pitchFamily="34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Dèan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dealbh</a:t>
            </a:r>
            <a:r>
              <a:rPr lang="en-GB" dirty="0">
                <a:latin typeface="Sassoon Primary" panose="020B0503020103030203" pitchFamily="34" charset="77"/>
              </a:rPr>
              <a:t> de </a:t>
            </a:r>
            <a:r>
              <a:rPr lang="en-GB" dirty="0" err="1">
                <a:latin typeface="Sassoon Primary" panose="020B0503020103030203" pitchFamily="34" charset="77"/>
              </a:rPr>
              <a:t>na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daoine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bhruidhneadh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ris</a:t>
            </a:r>
            <a:r>
              <a:rPr lang="en-GB" dirty="0">
                <a:latin typeface="Sassoon Primary" panose="020B0503020103030203" pitchFamily="34" charset="77"/>
              </a:rPr>
              <a:t> nan </a:t>
            </a:r>
            <a:r>
              <a:rPr lang="en-GB" dirty="0" err="1">
                <a:latin typeface="Sassoon Primary" panose="020B0503020103030203" pitchFamily="34" charset="77"/>
              </a:rPr>
              <a:t>robh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feumach</a:t>
            </a:r>
            <a:r>
              <a:rPr lang="en-GB" dirty="0">
                <a:latin typeface="Sassoon Primary" panose="020B0503020103030203" pitchFamily="34" charset="77"/>
              </a:rPr>
              <a:t> air </a:t>
            </a:r>
            <a:r>
              <a:rPr lang="en-GB" dirty="0" err="1">
                <a:latin typeface="Sassoon Primary" panose="020B0503020103030203" pitchFamily="34" charset="77"/>
              </a:rPr>
              <a:t>cuideachadh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Sgrìobh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sìos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ceistean</a:t>
            </a:r>
            <a:r>
              <a:rPr lang="en-GB" dirty="0">
                <a:latin typeface="Sassoon Primary" panose="020B0503020103030203" pitchFamily="34" charset="77"/>
              </a:rPr>
              <a:t> mu </a:t>
            </a:r>
            <a:r>
              <a:rPr lang="en-GB" dirty="0" err="1">
                <a:latin typeface="Sassoon Primary" panose="020B0503020103030203" pitchFamily="34" charset="77"/>
              </a:rPr>
              <a:t>dheidhinn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rudan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ag </a:t>
            </a:r>
            <a:r>
              <a:rPr lang="en-GB" dirty="0" err="1">
                <a:latin typeface="Sassoon Primary" panose="020B0503020103030203" pitchFamily="34" charset="77"/>
              </a:rPr>
              <a:t>iarraidh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faighinn</a:t>
            </a:r>
            <a:r>
              <a:rPr lang="en-GB" dirty="0">
                <a:latin typeface="Sassoon Primary" panose="020B0503020103030203" pitchFamily="34" charset="77"/>
              </a:rPr>
              <a:t> a-mach.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Faighnich</a:t>
            </a:r>
            <a:r>
              <a:rPr lang="en-GB" dirty="0">
                <a:latin typeface="Sassoon Primary" panose="020B0503020103030203" pitchFamily="34" charset="77"/>
              </a:rPr>
              <a:t> do </a:t>
            </a:r>
            <a:r>
              <a:rPr lang="en-GB" dirty="0" err="1">
                <a:latin typeface="Sassoon Primary" panose="020B0503020103030203" pitchFamily="34" charset="77"/>
              </a:rPr>
              <a:t>chuideigin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taic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thoirt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dhut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airson</a:t>
            </a:r>
            <a:r>
              <a:rPr lang="en-GB" dirty="0">
                <a:latin typeface="Sassoon Primary" panose="020B0503020103030203" pitchFamily="34" charset="77"/>
              </a:rPr>
              <a:t> am </a:t>
            </a:r>
            <a:r>
              <a:rPr lang="en-GB" dirty="0" err="1">
                <a:latin typeface="Sassoon Primary" panose="020B0503020103030203" pitchFamily="34" charset="77"/>
              </a:rPr>
              <a:t>freagairt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pPr lvl="0"/>
            <a:endParaRPr lang="en-GB" dirty="0">
              <a:latin typeface="Sassoon Primary" panose="020B0503020103030203" pitchFamily="34" charset="77"/>
            </a:endParaRPr>
          </a:p>
          <a:p>
            <a:r>
              <a:rPr lang="en-GB" dirty="0">
                <a:latin typeface="Sassoon Primary" panose="020B0503020103030203" pitchFamily="34" charset="77"/>
              </a:rPr>
              <a:t>Can: “</a:t>
            </a:r>
            <a:r>
              <a:rPr lang="en-GB" dirty="0" err="1">
                <a:latin typeface="Sassoon Primary" panose="020B0503020103030203" pitchFamily="34" charset="77"/>
              </a:rPr>
              <a:t>Faighnichidh</a:t>
            </a:r>
            <a:r>
              <a:rPr lang="en-GB" dirty="0">
                <a:latin typeface="Sassoon Primary" panose="020B0503020103030203" pitchFamily="34" charset="77"/>
              </a:rPr>
              <a:t> mi </a:t>
            </a:r>
            <a:r>
              <a:rPr lang="en-GB" dirty="0" err="1">
                <a:latin typeface="Sassoon Primary" panose="020B0503020103030203" pitchFamily="34" charset="77"/>
              </a:rPr>
              <a:t>airson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cuideachadh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mi </a:t>
            </a:r>
            <a:r>
              <a:rPr lang="en-GB" dirty="0" err="1">
                <a:latin typeface="Sassoon Primary" panose="020B0503020103030203" pitchFamily="34" charset="77"/>
              </a:rPr>
              <a:t>feumach</a:t>
            </a:r>
            <a:r>
              <a:rPr lang="en-GB" dirty="0">
                <a:latin typeface="Sassoon Primary" panose="020B0503020103030203" pitchFamily="34" charset="77"/>
              </a:rPr>
              <a:t> air.”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AC4C0-D841-DC45-B4B8-EC4C1A331880}"/>
              </a:ext>
            </a:extLst>
          </p:cNvPr>
          <p:cNvSpPr txBox="1"/>
          <p:nvPr/>
        </p:nvSpPr>
        <p:spPr>
          <a:xfrm>
            <a:off x="333699" y="325184"/>
            <a:ext cx="5435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rgbClr val="919DD1"/>
                </a:solidFill>
                <a:latin typeface="Sassoon Infant" pitchFamily="2" charset="0"/>
              </a:rPr>
              <a:t>Ff</a:t>
            </a:r>
            <a:endParaRPr lang="en-US" sz="8000" dirty="0">
              <a:solidFill>
                <a:srgbClr val="919DD1"/>
              </a:solidFill>
              <a:latin typeface="Sassoon 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145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1C2795-D0E8-5747-BA69-4A4CC7C2E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16" y="505586"/>
            <a:ext cx="5209377" cy="52093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0AA120-B761-B746-A21E-9A4793E97D8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B984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7F335-5D1D-4644-86EC-9EEF515F073E}"/>
              </a:ext>
            </a:extLst>
          </p:cNvPr>
          <p:cNvSpPr txBox="1"/>
          <p:nvPr/>
        </p:nvSpPr>
        <p:spPr>
          <a:xfrm>
            <a:off x="1404041" y="5191743"/>
            <a:ext cx="3294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latin typeface="Sassoon Infant" pitchFamily="2" charset="0"/>
              </a:rPr>
              <a:t>Gàireachdainn</a:t>
            </a:r>
            <a:r>
              <a:rPr lang="en-GB" sz="2800" b="1" dirty="0">
                <a:latin typeface="Sassoon Infant" pitchFamily="2" charset="0"/>
              </a:rPr>
              <a:t> </a:t>
            </a:r>
            <a:endParaRPr lang="en-US" sz="2800" dirty="0">
              <a:latin typeface="Sassoon Infan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C628B-BCF2-C848-A9EE-E43FB7319AFD}"/>
              </a:ext>
            </a:extLst>
          </p:cNvPr>
          <p:cNvSpPr txBox="1"/>
          <p:nvPr/>
        </p:nvSpPr>
        <p:spPr>
          <a:xfrm>
            <a:off x="6423273" y="725294"/>
            <a:ext cx="543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Sassoon Infant" pitchFamily="2" charset="0"/>
              </a:rPr>
              <a:t>G </a:t>
            </a:r>
            <a:r>
              <a:rPr lang="en-GB" sz="2800" b="1" dirty="0" err="1">
                <a:latin typeface="Sassoon Infant" pitchFamily="2" charset="0"/>
              </a:rPr>
              <a:t>airson</a:t>
            </a:r>
            <a:r>
              <a:rPr lang="en-GB" sz="2800" b="1" dirty="0">
                <a:latin typeface="Sassoon Infant" pitchFamily="2" charset="0"/>
              </a:rPr>
              <a:t> </a:t>
            </a:r>
            <a:r>
              <a:rPr lang="en-GB" sz="2800" b="1" dirty="0" err="1">
                <a:latin typeface="Sassoon Infant" pitchFamily="2" charset="0"/>
              </a:rPr>
              <a:t>Gàireachdainn</a:t>
            </a:r>
            <a:endParaRPr lang="en-GB" sz="2800" b="1" dirty="0">
              <a:latin typeface="Sassoon Infan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CC894-ED43-A94B-9840-BD09E775A795}"/>
              </a:ext>
            </a:extLst>
          </p:cNvPr>
          <p:cNvSpPr txBox="1"/>
          <p:nvPr/>
        </p:nvSpPr>
        <p:spPr>
          <a:xfrm>
            <a:off x="6423273" y="1383131"/>
            <a:ext cx="54350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Sassoon Primary" panose="020B0503020103030203" pitchFamily="34" charset="77"/>
              </a:rPr>
              <a:t>Bidh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gàireachdainn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toirt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oirnn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faireachdainn</a:t>
            </a:r>
            <a:r>
              <a:rPr lang="en-GB" dirty="0">
                <a:latin typeface="Sassoon Primary" panose="020B0503020103030203" pitchFamily="34" charset="77"/>
              </a:rPr>
              <a:t> math. Nuair a </a:t>
            </a:r>
            <a:r>
              <a:rPr lang="en-GB" dirty="0" err="1">
                <a:latin typeface="Sassoon Primary" panose="020B0503020103030203" pitchFamily="34" charset="77"/>
              </a:rPr>
              <a:t>chluinneas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cuideigin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a’ </a:t>
            </a:r>
            <a:r>
              <a:rPr lang="en-GB" dirty="0" err="1">
                <a:latin typeface="Sassoon Primary" panose="020B0503020103030203" pitchFamily="34" charset="77"/>
              </a:rPr>
              <a:t>dèanamh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lachan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mòr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gàire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bidh</a:t>
            </a:r>
            <a:r>
              <a:rPr lang="en-GB" dirty="0">
                <a:latin typeface="Sassoon Primary" panose="020B0503020103030203" pitchFamily="34" charset="77"/>
              </a:rPr>
              <a:t> e a’ </a:t>
            </a:r>
            <a:r>
              <a:rPr lang="en-GB" dirty="0" err="1">
                <a:latin typeface="Sassoon Primary" panose="020B0503020103030203" pitchFamily="34" charset="77"/>
              </a:rPr>
              <a:t>toirt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oirnn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gàire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dhèanamh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cuideachd</a:t>
            </a:r>
            <a:r>
              <a:rPr lang="en-GB" dirty="0">
                <a:latin typeface="Sassoon Primary" panose="020B0503020103030203" pitchFamily="34" charset="77"/>
              </a:rPr>
              <a:t>! </a:t>
            </a:r>
            <a:r>
              <a:rPr lang="en-GB" dirty="0" err="1">
                <a:latin typeface="Sassoon Primary" panose="020B0503020103030203" pitchFamily="34" charset="77"/>
              </a:rPr>
              <a:t>Bidh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a’ </a:t>
            </a:r>
            <a:r>
              <a:rPr lang="en-GB" dirty="0" err="1">
                <a:latin typeface="Sassoon Primary" panose="020B0503020103030203" pitchFamily="34" charset="77"/>
              </a:rPr>
              <a:t>faireachdainn</a:t>
            </a:r>
            <a:r>
              <a:rPr lang="en-GB" dirty="0">
                <a:latin typeface="Sassoon Primary" panose="020B0503020103030203" pitchFamily="34" charset="77"/>
              </a:rPr>
              <a:t> math </a:t>
            </a:r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chuireas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gàire</a:t>
            </a:r>
            <a:r>
              <a:rPr lang="en-GB" dirty="0">
                <a:latin typeface="Sassoon Primary" panose="020B0503020103030203" pitchFamily="34" charset="77"/>
              </a:rPr>
              <a:t> air </a:t>
            </a:r>
            <a:r>
              <a:rPr lang="en-GB" dirty="0" err="1">
                <a:latin typeface="Sassoon Primary" panose="020B0503020103030203" pitchFamily="34" charset="77"/>
              </a:rPr>
              <a:t>aodann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cuideigin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eile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endParaRPr lang="en-GB" dirty="0">
              <a:latin typeface="Sassoon Primary" panose="020B050302010303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Sassoon Primary" panose="020B0503020103030203" pitchFamily="34" charset="77"/>
              </a:rPr>
              <a:t>Inns</a:t>
            </a:r>
            <a:r>
              <a:rPr lang="en-GB" dirty="0">
                <a:latin typeface="Sassoon Primary" panose="020B0503020103030203" pitchFamily="34" charset="77"/>
              </a:rPr>
              <a:t> joke no </a:t>
            </a:r>
            <a:r>
              <a:rPr lang="en-GB" dirty="0" err="1">
                <a:latin typeface="Sassoon Primary" panose="020B0503020103030203" pitchFamily="34" charset="77"/>
              </a:rPr>
              <a:t>stòiridh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èibhinn</a:t>
            </a:r>
            <a:r>
              <a:rPr lang="en-GB" dirty="0">
                <a:latin typeface="Sassoon Primary" panose="020B0503020103030203" pitchFamily="34" charset="77"/>
              </a:rPr>
              <a:t> do </a:t>
            </a:r>
            <a:r>
              <a:rPr lang="en-GB" dirty="0" err="1">
                <a:latin typeface="Sassoon Primary" panose="020B0503020103030203" pitchFamily="34" charset="77"/>
              </a:rPr>
              <a:t>chuideigin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eile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Dèan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suas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sgeulachd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èibhinn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inns do </a:t>
            </a:r>
            <a:r>
              <a:rPr lang="en-GB" dirty="0" err="1">
                <a:latin typeface="Sassoon Primary" panose="020B0503020103030203" pitchFamily="34" charset="77"/>
              </a:rPr>
              <a:t>chuideigin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i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endParaRPr lang="en-GB" dirty="0">
              <a:latin typeface="Sassoon Primary" panose="020B0503020103030203" pitchFamily="34" charset="77"/>
            </a:endParaRPr>
          </a:p>
          <a:p>
            <a:r>
              <a:rPr lang="en-GB" dirty="0">
                <a:latin typeface="Sassoon Primary" panose="020B0503020103030203" pitchFamily="34" charset="77"/>
              </a:rPr>
              <a:t>Can: “’An-</a:t>
            </a:r>
            <a:r>
              <a:rPr lang="en-GB" dirty="0" err="1">
                <a:latin typeface="Sassoon Primary" panose="020B0503020103030203" pitchFamily="34" charset="77"/>
              </a:rPr>
              <a:t>diugh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mi an </a:t>
            </a:r>
            <a:r>
              <a:rPr lang="en-GB" dirty="0" err="1">
                <a:latin typeface="Sassoon Primary" panose="020B0503020103030203" pitchFamily="34" charset="77"/>
              </a:rPr>
              <a:t>dòchas</a:t>
            </a:r>
            <a:r>
              <a:rPr lang="en-GB" dirty="0">
                <a:latin typeface="Sassoon Primary" panose="020B0503020103030203" pitchFamily="34" charset="77"/>
              </a:rPr>
              <a:t> gun </a:t>
            </a:r>
            <a:r>
              <a:rPr lang="en-GB" dirty="0" err="1">
                <a:latin typeface="Sassoon Primary" panose="020B0503020103030203" pitchFamily="34" charset="77"/>
              </a:rPr>
              <a:t>toir</a:t>
            </a:r>
            <a:r>
              <a:rPr lang="en-GB" dirty="0">
                <a:latin typeface="Sassoon Primary" panose="020B0503020103030203" pitchFamily="34" charset="77"/>
              </a:rPr>
              <a:t> mi </a:t>
            </a:r>
            <a:r>
              <a:rPr lang="en-GB" dirty="0" err="1">
                <a:latin typeface="Sassoon Primary" panose="020B0503020103030203" pitchFamily="34" charset="77"/>
              </a:rPr>
              <a:t>gàire</a:t>
            </a:r>
            <a:r>
              <a:rPr lang="en-GB" dirty="0">
                <a:latin typeface="Sassoon Primary" panose="020B0503020103030203" pitchFamily="34" charset="77"/>
              </a:rPr>
              <a:t> air </a:t>
            </a:r>
            <a:r>
              <a:rPr lang="en-GB" dirty="0" err="1">
                <a:latin typeface="Sassoon Primary" panose="020B0503020103030203" pitchFamily="34" charset="77"/>
              </a:rPr>
              <a:t>cuideigin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eile</a:t>
            </a:r>
            <a:r>
              <a:rPr lang="en-GB" dirty="0">
                <a:latin typeface="Sassoon Primary" panose="020B0503020103030203" pitchFamily="34" charset="77"/>
              </a:rPr>
              <a:t>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AC4C0-D841-DC45-B4B8-EC4C1A331880}"/>
              </a:ext>
            </a:extLst>
          </p:cNvPr>
          <p:cNvSpPr txBox="1"/>
          <p:nvPr/>
        </p:nvSpPr>
        <p:spPr>
          <a:xfrm>
            <a:off x="333699" y="325184"/>
            <a:ext cx="5435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rgbClr val="B984D1"/>
                </a:solidFill>
                <a:latin typeface="Sassoon Infant" pitchFamily="2" charset="0"/>
              </a:rPr>
              <a:t>Gg</a:t>
            </a:r>
            <a:endParaRPr lang="en-US" sz="8000" dirty="0">
              <a:solidFill>
                <a:srgbClr val="B984D1"/>
              </a:solidFill>
              <a:latin typeface="Sassoon 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715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A67C75-FDDA-8D4B-A8EC-07D885EC0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65" y="1294765"/>
            <a:ext cx="4400432" cy="39116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0AA120-B761-B746-A21E-9A4793E97D8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17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7F335-5D1D-4644-86EC-9EEF515F073E}"/>
              </a:ext>
            </a:extLst>
          </p:cNvPr>
          <p:cNvSpPr txBox="1"/>
          <p:nvPr/>
        </p:nvSpPr>
        <p:spPr>
          <a:xfrm>
            <a:off x="1404041" y="5191743"/>
            <a:ext cx="3294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latin typeface="Sassoon Infant" pitchFamily="2" charset="0"/>
              </a:rPr>
              <a:t>Hallò</a:t>
            </a:r>
            <a:endParaRPr lang="en-US" sz="2800" dirty="0">
              <a:latin typeface="Sassoon Infan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C628B-BCF2-C848-A9EE-E43FB7319AFD}"/>
              </a:ext>
            </a:extLst>
          </p:cNvPr>
          <p:cNvSpPr txBox="1"/>
          <p:nvPr/>
        </p:nvSpPr>
        <p:spPr>
          <a:xfrm>
            <a:off x="6423273" y="725294"/>
            <a:ext cx="543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Sassoon Infant" pitchFamily="2" charset="0"/>
              </a:rPr>
              <a:t>H </a:t>
            </a:r>
            <a:r>
              <a:rPr lang="en-GB" sz="2800" b="1" dirty="0" err="1">
                <a:latin typeface="Sassoon Infant" pitchFamily="2" charset="0"/>
              </a:rPr>
              <a:t>airson</a:t>
            </a:r>
            <a:r>
              <a:rPr lang="en-GB" sz="2800" b="1" dirty="0">
                <a:latin typeface="Sassoon Infant" pitchFamily="2" charset="0"/>
              </a:rPr>
              <a:t> </a:t>
            </a:r>
            <a:r>
              <a:rPr lang="en-GB" sz="2800" b="1" dirty="0" err="1">
                <a:latin typeface="Sassoon Infant" pitchFamily="2" charset="0"/>
              </a:rPr>
              <a:t>Hallò</a:t>
            </a:r>
            <a:endParaRPr lang="en-GB" sz="2800" b="1" dirty="0">
              <a:latin typeface="Sassoon Infan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CC894-ED43-A94B-9840-BD09E775A795}"/>
              </a:ext>
            </a:extLst>
          </p:cNvPr>
          <p:cNvSpPr txBox="1"/>
          <p:nvPr/>
        </p:nvSpPr>
        <p:spPr>
          <a:xfrm>
            <a:off x="6423273" y="1383131"/>
            <a:ext cx="54350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Sassoon Primary" panose="020B0503020103030203" pitchFamily="34" charset="77"/>
              </a:rPr>
              <a:t>Uaireannan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nì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latha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cuideigin</a:t>
            </a:r>
            <a:r>
              <a:rPr lang="en-GB" dirty="0">
                <a:latin typeface="Sassoon Primary" panose="020B0503020103030203" pitchFamily="34" charset="77"/>
              </a:rPr>
              <a:t> math </a:t>
            </a:r>
            <a:r>
              <a:rPr lang="en-GB" dirty="0" err="1">
                <a:latin typeface="Sassoon Primary" panose="020B0503020103030203" pitchFamily="34" charset="77"/>
              </a:rPr>
              <a:t>dìreach</a:t>
            </a:r>
            <a:r>
              <a:rPr lang="en-GB" dirty="0">
                <a:latin typeface="Sassoon Primary" panose="020B0503020103030203" pitchFamily="34" charset="77"/>
              </a:rPr>
              <a:t> le </a:t>
            </a:r>
            <a:r>
              <a:rPr lang="en-GB" dirty="0" err="1">
                <a:latin typeface="Sassoon Primary" panose="020B0503020103030203" pitchFamily="34" charset="77"/>
              </a:rPr>
              <a:t>bhith</a:t>
            </a:r>
            <a:r>
              <a:rPr lang="en-GB" dirty="0">
                <a:latin typeface="Sassoon Primary" panose="020B0503020103030203" pitchFamily="34" charset="77"/>
              </a:rPr>
              <a:t> ag </a:t>
            </a:r>
            <a:r>
              <a:rPr lang="en-GB" dirty="0" err="1">
                <a:latin typeface="Sassoon Primary" panose="020B0503020103030203" pitchFamily="34" charset="77"/>
              </a:rPr>
              <a:t>ràdh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hallò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riutha</a:t>
            </a:r>
            <a:r>
              <a:rPr lang="en-GB" dirty="0">
                <a:latin typeface="Sassoon Primary" panose="020B0503020103030203" pitchFamily="34" charset="77"/>
              </a:rPr>
              <a:t>. Ma </a:t>
            </a:r>
            <a:r>
              <a:rPr lang="en-GB" dirty="0" err="1">
                <a:latin typeface="Sassoon Primary" panose="020B0503020103030203" pitchFamily="34" charset="77"/>
              </a:rPr>
              <a:t>chì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cuideigin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leotha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fhèin</a:t>
            </a:r>
            <a:r>
              <a:rPr lang="en-GB" dirty="0">
                <a:latin typeface="Sassoon Primary" panose="020B0503020103030203" pitchFamily="34" charset="77"/>
              </a:rPr>
              <a:t> san </a:t>
            </a:r>
            <a:r>
              <a:rPr lang="en-GB" dirty="0" err="1">
                <a:latin typeface="Sassoon Primary" panose="020B0503020103030203" pitchFamily="34" charset="77"/>
              </a:rPr>
              <a:t>raon-cluich</a:t>
            </a:r>
            <a:r>
              <a:rPr lang="en-GB" dirty="0">
                <a:latin typeface="Sassoon Primary" panose="020B0503020103030203" pitchFamily="34" charset="77"/>
              </a:rPr>
              <a:t>, no ma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nàbaidh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nas</a:t>
            </a:r>
            <a:r>
              <a:rPr lang="en-GB" dirty="0">
                <a:latin typeface="Sassoon Primary" panose="020B0503020103030203" pitchFamily="34" charset="77"/>
              </a:rPr>
              <a:t> sine </a:t>
            </a:r>
            <a:r>
              <a:rPr lang="en-GB" dirty="0" err="1">
                <a:latin typeface="Sassoon Primary" panose="020B0503020103030203" pitchFamily="34" charset="77"/>
              </a:rPr>
              <a:t>agad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nach</a:t>
            </a:r>
            <a:r>
              <a:rPr lang="en-GB" dirty="0">
                <a:latin typeface="Sassoon Primary" panose="020B0503020103030203" pitchFamily="34" charset="77"/>
              </a:rPr>
              <a:t> bi a’ </a:t>
            </a:r>
            <a:r>
              <a:rPr lang="en-GB" dirty="0" err="1">
                <a:latin typeface="Sassoon Primary" panose="020B0503020103030203" pitchFamily="34" charset="77"/>
              </a:rPr>
              <a:t>faicinn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mòran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dhaoine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dh’fhaodadh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togail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thoirt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dhaibh</a:t>
            </a:r>
            <a:r>
              <a:rPr lang="en-GB" dirty="0">
                <a:latin typeface="Sassoon Primary" panose="020B0503020103030203" pitchFamily="34" charset="77"/>
              </a:rPr>
              <a:t> le </a:t>
            </a:r>
            <a:r>
              <a:rPr lang="en-GB" dirty="0" err="1">
                <a:latin typeface="Sassoon Primary" panose="020B0503020103030203" pitchFamily="34" charset="77"/>
              </a:rPr>
              <a:t>bhith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bruidhinn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riutha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Cuimhnich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nuair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nì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rud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laghach</a:t>
            </a:r>
            <a:r>
              <a:rPr lang="en-GB" dirty="0">
                <a:latin typeface="Sassoon Primary" panose="020B0503020103030203" pitchFamily="34" charset="77"/>
              </a:rPr>
              <a:t> do </a:t>
            </a:r>
            <a:r>
              <a:rPr lang="en-GB" dirty="0" err="1">
                <a:latin typeface="Sassoon Primary" panose="020B0503020103030203" pitchFamily="34" charset="77"/>
              </a:rPr>
              <a:t>chuideigin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bidh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a’ </a:t>
            </a:r>
            <a:r>
              <a:rPr lang="en-GB" dirty="0" err="1">
                <a:latin typeface="Sassoon Primary" panose="020B0503020103030203" pitchFamily="34" charset="77"/>
              </a:rPr>
              <a:t>faireachdainn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nas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fheàrr</a:t>
            </a:r>
            <a:r>
              <a:rPr lang="en-GB" dirty="0">
                <a:latin typeface="Sassoon Primary" panose="020B0503020103030203" pitchFamily="34" charset="77"/>
              </a:rPr>
              <a:t> mud </a:t>
            </a:r>
            <a:r>
              <a:rPr lang="en-GB" dirty="0" err="1">
                <a:latin typeface="Sassoon Primary" panose="020B0503020103030203" pitchFamily="34" charset="77"/>
              </a:rPr>
              <a:t>dheidhinn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fhèin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cuideachd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endParaRPr lang="en-GB" dirty="0">
              <a:latin typeface="Sassoon Primary" panose="020B050302010303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Cuir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fòn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cuideigin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aonaranach</a:t>
            </a:r>
            <a:r>
              <a:rPr lang="en-GB" dirty="0">
                <a:latin typeface="Sassoon Primary" panose="020B0503020103030203" pitchFamily="34" charset="77"/>
              </a:rPr>
              <a:t> ’s </a:t>
            </a:r>
            <a:r>
              <a:rPr lang="en-GB" dirty="0" err="1">
                <a:latin typeface="Sassoon Primary" panose="020B0503020103030203" pitchFamily="34" charset="77"/>
              </a:rPr>
              <a:t>dòcha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ris</a:t>
            </a:r>
            <a:r>
              <a:rPr lang="en-GB" dirty="0">
                <a:latin typeface="Sassoon Primary" panose="020B0503020103030203" pitchFamily="34" charset="77"/>
              </a:rPr>
              <a:t> an </a:t>
            </a:r>
            <a:r>
              <a:rPr lang="en-GB" dirty="0" err="1">
                <a:latin typeface="Sassoon Primary" panose="020B0503020103030203" pitchFamily="34" charset="77"/>
              </a:rPr>
              <a:t>còrdadh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còmhradh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Dèan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dealbh</a:t>
            </a:r>
            <a:r>
              <a:rPr lang="en-GB" dirty="0">
                <a:latin typeface="Sassoon Primary" panose="020B0503020103030203" pitchFamily="34" charset="77"/>
              </a:rPr>
              <a:t> no </a:t>
            </a:r>
            <a:r>
              <a:rPr lang="en-GB" dirty="0" err="1">
                <a:latin typeface="Sassoon Primary" panose="020B0503020103030203" pitchFamily="34" charset="77"/>
              </a:rPr>
              <a:t>cairt</a:t>
            </a:r>
            <a:r>
              <a:rPr lang="en-GB" dirty="0">
                <a:latin typeface="Sassoon Primary" panose="020B0503020103030203" pitchFamily="34" charset="77"/>
              </a:rPr>
              <a:t> do </a:t>
            </a:r>
            <a:r>
              <a:rPr lang="en-GB" dirty="0" err="1">
                <a:latin typeface="Sassoon Primary" panose="020B0503020103030203" pitchFamily="34" charset="77"/>
              </a:rPr>
              <a:t>chuideigin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airson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sealltainn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gu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bheil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smaoineachadh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orra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endParaRPr lang="en-GB" dirty="0">
              <a:latin typeface="Sassoon Primary" panose="020B0503020103030203" pitchFamily="34" charset="77"/>
            </a:endParaRPr>
          </a:p>
          <a:p>
            <a:r>
              <a:rPr lang="en-GB" dirty="0">
                <a:latin typeface="Sassoon Primary" panose="020B0503020103030203" pitchFamily="34" charset="77"/>
              </a:rPr>
              <a:t>Can: “’S </a:t>
            </a:r>
            <a:r>
              <a:rPr lang="en-GB" dirty="0" err="1">
                <a:latin typeface="Sassoon Primary" panose="020B0503020103030203" pitchFamily="34" charset="77"/>
              </a:rPr>
              <a:t>urrainn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dhomh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toileachas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sgaoileadh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dìreach</a:t>
            </a:r>
            <a:r>
              <a:rPr lang="en-GB" dirty="0">
                <a:latin typeface="Sassoon Primary" panose="020B0503020103030203" pitchFamily="34" charset="77"/>
              </a:rPr>
              <a:t> le </a:t>
            </a:r>
            <a:r>
              <a:rPr lang="en-GB" dirty="0" err="1">
                <a:latin typeface="Sassoon Primary" panose="020B0503020103030203" pitchFamily="34" charset="77"/>
              </a:rPr>
              <a:t>bhith</a:t>
            </a:r>
            <a:r>
              <a:rPr lang="en-GB" dirty="0">
                <a:latin typeface="Sassoon Primary" panose="020B0503020103030203" pitchFamily="34" charset="77"/>
              </a:rPr>
              <a:t> ag </a:t>
            </a:r>
            <a:r>
              <a:rPr lang="en-GB" dirty="0" err="1">
                <a:latin typeface="Sassoon Primary" panose="020B0503020103030203" pitchFamily="34" charset="77"/>
              </a:rPr>
              <a:t>ràdh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Hallò</a:t>
            </a:r>
            <a:r>
              <a:rPr lang="en-GB" dirty="0">
                <a:latin typeface="Sassoon Primary" panose="020B0503020103030203" pitchFamily="34" charset="77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AC4C0-D841-DC45-B4B8-EC4C1A331880}"/>
              </a:ext>
            </a:extLst>
          </p:cNvPr>
          <p:cNvSpPr txBox="1"/>
          <p:nvPr/>
        </p:nvSpPr>
        <p:spPr>
          <a:xfrm>
            <a:off x="333699" y="325184"/>
            <a:ext cx="5435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 err="1">
                <a:solidFill>
                  <a:srgbClr val="D1758D"/>
                </a:solidFill>
                <a:latin typeface="Sassoon Infant" pitchFamily="2" charset="0"/>
              </a:rPr>
              <a:t>Hh</a:t>
            </a:r>
            <a:endParaRPr lang="en-US" sz="8000" dirty="0">
              <a:solidFill>
                <a:srgbClr val="D1758D"/>
              </a:solidFill>
              <a:latin typeface="Sassoon 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639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38F4E-059A-0D47-8095-14C2A8D3E3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41"/>
          <a:stretch/>
        </p:blipFill>
        <p:spPr>
          <a:xfrm>
            <a:off x="964387" y="1437753"/>
            <a:ext cx="4173651" cy="3753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0AA120-B761-B746-A21E-9A4793E97D8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19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7F335-5D1D-4644-86EC-9EEF515F073E}"/>
              </a:ext>
            </a:extLst>
          </p:cNvPr>
          <p:cNvSpPr txBox="1"/>
          <p:nvPr/>
        </p:nvSpPr>
        <p:spPr>
          <a:xfrm>
            <a:off x="1404041" y="5191743"/>
            <a:ext cx="3294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latin typeface="Sassoon Infant" pitchFamily="2" charset="0"/>
              </a:rPr>
              <a:t>Ionnsramaid-ciùil</a:t>
            </a:r>
            <a:endParaRPr lang="en-GB" sz="2800" b="1" dirty="0">
              <a:latin typeface="Sassoon Infant" pitchFamily="2" charset="0"/>
            </a:endParaRPr>
          </a:p>
          <a:p>
            <a:pPr algn="ctr"/>
            <a:endParaRPr lang="en-US" sz="2800" dirty="0">
              <a:latin typeface="Sassoon Infan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C628B-BCF2-C848-A9EE-E43FB7319AFD}"/>
              </a:ext>
            </a:extLst>
          </p:cNvPr>
          <p:cNvSpPr txBox="1"/>
          <p:nvPr/>
        </p:nvSpPr>
        <p:spPr>
          <a:xfrm>
            <a:off x="6423273" y="725294"/>
            <a:ext cx="543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Sassoon Infant" pitchFamily="2" charset="0"/>
              </a:rPr>
              <a:t>I </a:t>
            </a:r>
            <a:r>
              <a:rPr lang="en-GB" sz="2800" b="1" dirty="0" err="1">
                <a:latin typeface="Sassoon Infant" pitchFamily="2" charset="0"/>
              </a:rPr>
              <a:t>airson</a:t>
            </a:r>
            <a:r>
              <a:rPr lang="en-GB" sz="2800" b="1" dirty="0">
                <a:latin typeface="Sassoon Infant" pitchFamily="2" charset="0"/>
              </a:rPr>
              <a:t> </a:t>
            </a:r>
            <a:r>
              <a:rPr lang="en-GB" sz="2800" b="1" dirty="0" err="1">
                <a:latin typeface="Sassoon Infant" pitchFamily="2" charset="0"/>
              </a:rPr>
              <a:t>Ionnsramaid-ciùil</a:t>
            </a:r>
            <a:endParaRPr lang="en-GB" sz="2800" b="1" dirty="0">
              <a:latin typeface="Sassoon Infan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CC894-ED43-A94B-9840-BD09E775A795}"/>
              </a:ext>
            </a:extLst>
          </p:cNvPr>
          <p:cNvSpPr txBox="1"/>
          <p:nvPr/>
        </p:nvSpPr>
        <p:spPr>
          <a:xfrm>
            <a:off x="6423273" y="1383131"/>
            <a:ext cx="54350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cluich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ciùil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seinn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uabhasach</a:t>
            </a:r>
            <a:r>
              <a:rPr lang="en-GB" dirty="0">
                <a:latin typeface="Sassoon Primary" panose="020B0503020103030203" pitchFamily="34" charset="77"/>
              </a:rPr>
              <a:t> math </a:t>
            </a:r>
            <a:r>
              <a:rPr lang="en-GB" dirty="0" err="1">
                <a:latin typeface="Sassoon Primary" panose="020B0503020103030203" pitchFamily="34" charset="77"/>
              </a:rPr>
              <a:t>airson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slàinte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sunnd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e </a:t>
            </a:r>
            <a:r>
              <a:rPr lang="en-GB" dirty="0" err="1">
                <a:latin typeface="Sassoon Primary" panose="020B0503020103030203" pitchFamily="34" charset="77"/>
              </a:rPr>
              <a:t>spòrsail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e a’ </a:t>
            </a:r>
            <a:r>
              <a:rPr lang="en-GB" dirty="0" err="1">
                <a:latin typeface="Sassoon Primary" panose="020B0503020103030203" pitchFamily="34" charset="77"/>
              </a:rPr>
              <a:t>toirt</a:t>
            </a:r>
            <a:r>
              <a:rPr lang="en-GB" dirty="0">
                <a:latin typeface="Sassoon Primary" panose="020B0503020103030203" pitchFamily="34" charset="77"/>
              </a:rPr>
              <a:t> air </a:t>
            </a:r>
            <a:r>
              <a:rPr lang="en-GB" dirty="0" err="1">
                <a:latin typeface="Sassoon Primary" panose="020B0503020103030203" pitchFamily="34" charset="77"/>
              </a:rPr>
              <a:t>ar</a:t>
            </a:r>
            <a:r>
              <a:rPr lang="en-GB" dirty="0">
                <a:latin typeface="Sassoon Primary" panose="020B0503020103030203" pitchFamily="34" charset="77"/>
              </a:rPr>
              <a:t> n-</a:t>
            </a:r>
            <a:r>
              <a:rPr lang="en-GB" dirty="0" err="1">
                <a:latin typeface="Sassoon Primary" panose="020B0503020103030203" pitchFamily="34" charset="77"/>
              </a:rPr>
              <a:t>eanchainn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fàs</a:t>
            </a:r>
            <a:r>
              <a:rPr lang="en-GB" dirty="0">
                <a:latin typeface="Sassoon Primary" panose="020B0503020103030203" pitchFamily="34" charset="77"/>
              </a:rPr>
              <a:t>. </a:t>
            </a:r>
            <a:r>
              <a:rPr lang="en-GB" dirty="0" err="1">
                <a:latin typeface="Sassoon Primary" panose="020B0503020103030203" pitchFamily="34" charset="77"/>
              </a:rPr>
              <a:t>Faodaidh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èisteachd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ceòl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cuideachd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mura</a:t>
            </a:r>
            <a:r>
              <a:rPr lang="en-GB" dirty="0">
                <a:latin typeface="Sassoon Primary" panose="020B0503020103030203" pitchFamily="34" charset="77"/>
              </a:rPr>
              <a:t> bi </a:t>
            </a:r>
            <a:r>
              <a:rPr lang="en-GB" dirty="0" err="1">
                <a:latin typeface="Sassoon Primary" panose="020B0503020103030203" pitchFamily="34" charset="77"/>
              </a:rPr>
              <a:t>sinn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br>
              <a:rPr lang="en-GB" dirty="0">
                <a:latin typeface="Sassoon Primary" panose="020B0503020103030203" pitchFamily="34" charset="77"/>
              </a:rPr>
            </a:br>
            <a:r>
              <a:rPr lang="en-GB" dirty="0">
                <a:latin typeface="Sassoon Primary" panose="020B0503020103030203" pitchFamily="34" charset="77"/>
              </a:rPr>
              <a:t>a’ </a:t>
            </a:r>
            <a:r>
              <a:rPr lang="en-GB" dirty="0" err="1">
                <a:latin typeface="Sassoon Primary" panose="020B0503020103030203" pitchFamily="34" charset="77"/>
              </a:rPr>
              <a:t>cluich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ionnsramaid</a:t>
            </a:r>
            <a:r>
              <a:rPr lang="en-GB" dirty="0">
                <a:latin typeface="Sassoon Primary" panose="020B0503020103030203" pitchFamily="34" charset="77"/>
              </a:rPr>
              <a:t> no a’ </a:t>
            </a:r>
            <a:r>
              <a:rPr lang="en-GB" dirty="0" err="1">
                <a:latin typeface="Sassoon Primary" panose="020B0503020103030203" pitchFamily="34" charset="77"/>
              </a:rPr>
              <a:t>seinn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endParaRPr lang="en-GB" dirty="0">
              <a:latin typeface="Sassoon Primary" panose="020B050302010303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Lorg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rudan</a:t>
            </a:r>
            <a:r>
              <a:rPr lang="en-GB" dirty="0">
                <a:latin typeface="Sassoon Primary" panose="020B0503020103030203" pitchFamily="34" charset="77"/>
              </a:rPr>
              <a:t> leis an </a:t>
            </a:r>
            <a:r>
              <a:rPr lang="en-GB" dirty="0" err="1">
                <a:latin typeface="Sassoon Primary" panose="020B0503020103030203" pitchFamily="34" charset="77"/>
              </a:rPr>
              <a:t>dèan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ionnsramaid</a:t>
            </a:r>
            <a:r>
              <a:rPr lang="en-GB" dirty="0">
                <a:latin typeface="Sassoon Primary" panose="020B0503020103030203" pitchFamily="34" charset="77"/>
              </a:rPr>
              <a:t>. Mar </a:t>
            </a:r>
            <a:r>
              <a:rPr lang="en-GB" dirty="0" err="1">
                <a:latin typeface="Sassoon Primary" panose="020B0503020103030203" pitchFamily="34" charset="77"/>
              </a:rPr>
              <a:t>eisimpleir</a:t>
            </a:r>
            <a:r>
              <a:rPr lang="en-GB" dirty="0">
                <a:latin typeface="Sassoon Primary" panose="020B0503020103030203" pitchFamily="34" charset="77"/>
              </a:rPr>
              <a:t>, </a:t>
            </a:r>
            <a:r>
              <a:rPr lang="en-GB" dirty="0" err="1">
                <a:latin typeface="Sassoon Primary" panose="020B0503020103030203" pitchFamily="34" charset="77"/>
              </a:rPr>
              <a:t>rus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ann</a:t>
            </a:r>
            <a:r>
              <a:rPr lang="en-GB" dirty="0">
                <a:latin typeface="Sassoon Primary" panose="020B0503020103030203" pitchFamily="34" charset="77"/>
              </a:rPr>
              <a:t> am </a:t>
            </a:r>
            <a:r>
              <a:rPr lang="en-GB" dirty="0" err="1">
                <a:latin typeface="Sassoon Primary" panose="020B0503020103030203" pitchFamily="34" charset="77"/>
              </a:rPr>
              <a:t>botail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Cuir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ceòl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beothail</a:t>
            </a:r>
            <a:r>
              <a:rPr lang="en-GB" dirty="0">
                <a:latin typeface="Sassoon Primary" panose="020B0503020103030203" pitchFamily="34" charset="77"/>
              </a:rPr>
              <a:t> air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danns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ris</a:t>
            </a:r>
            <a:r>
              <a:rPr lang="en-GB" dirty="0">
                <a:latin typeface="Sassoon Primary" panose="020B0503020103030203" pitchFamily="34" charset="77"/>
              </a:rPr>
              <a:t>, ’s e </a:t>
            </a:r>
            <a:r>
              <a:rPr lang="en-GB" dirty="0" err="1">
                <a:latin typeface="Sassoon Primary" panose="020B0503020103030203" pitchFamily="34" charset="77"/>
              </a:rPr>
              <a:t>deagh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eacarsaich</a:t>
            </a:r>
            <a:r>
              <a:rPr lang="en-GB" dirty="0">
                <a:latin typeface="Sassoon Primary" panose="020B0503020103030203" pitchFamily="34" charset="77"/>
              </a:rPr>
              <a:t> a </a:t>
            </a:r>
            <a:r>
              <a:rPr lang="en-GB" dirty="0" err="1">
                <a:latin typeface="Sassoon Primary" panose="020B0503020103030203" pitchFamily="34" charset="77"/>
              </a:rPr>
              <a:t>tha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seo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cuideachd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Cuir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ceòl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sìtheil</a:t>
            </a:r>
            <a:r>
              <a:rPr lang="en-GB" dirty="0">
                <a:latin typeface="Sassoon Primary" panose="020B0503020103030203" pitchFamily="34" charset="77"/>
              </a:rPr>
              <a:t> air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dèan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dealbh</a:t>
            </a:r>
            <a:r>
              <a:rPr lang="en-GB" dirty="0">
                <a:latin typeface="Sassoon Primary" panose="020B0503020103030203" pitchFamily="34" charset="77"/>
              </a:rPr>
              <a:t> no </a:t>
            </a:r>
            <a:r>
              <a:rPr lang="en-GB" dirty="0" err="1">
                <a:latin typeface="Sassoon Primary" panose="020B0503020103030203" pitchFamily="34" charset="77"/>
              </a:rPr>
              <a:t>cuir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dath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latin typeface="Sassoon Primary" panose="020B0503020103030203" pitchFamily="34" charset="77"/>
              </a:rPr>
              <a:t>Seinn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òran</a:t>
            </a:r>
            <a:r>
              <a:rPr lang="en-GB" dirty="0">
                <a:latin typeface="Sassoon Primary" panose="020B0503020103030203" pitchFamily="34" charset="77"/>
              </a:rPr>
              <a:t> no </a:t>
            </a:r>
            <a:r>
              <a:rPr lang="en-GB" dirty="0" err="1">
                <a:latin typeface="Sassoon Primary" panose="020B0503020103030203" pitchFamily="34" charset="77"/>
              </a:rPr>
              <a:t>dèan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suas</a:t>
            </a:r>
            <a:r>
              <a:rPr lang="en-GB" dirty="0">
                <a:latin typeface="Sassoon Primary" panose="020B0503020103030203" pitchFamily="34" charset="77"/>
              </a:rPr>
              <a:t> fear </a:t>
            </a:r>
            <a:r>
              <a:rPr lang="en-GB" dirty="0" err="1">
                <a:latin typeface="Sassoon Primary" panose="020B0503020103030203" pitchFamily="34" charset="77"/>
              </a:rPr>
              <a:t>ùr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thu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fhèin</a:t>
            </a:r>
            <a:r>
              <a:rPr lang="en-GB" dirty="0">
                <a:latin typeface="Sassoon Primary" panose="020B0503020103030203" pitchFamily="34" charset="77"/>
              </a:rPr>
              <a:t>.</a:t>
            </a:r>
          </a:p>
          <a:p>
            <a:endParaRPr lang="en-GB" dirty="0">
              <a:latin typeface="Sassoon Primary" panose="020B0503020103030203" pitchFamily="34" charset="77"/>
            </a:endParaRPr>
          </a:p>
          <a:p>
            <a:r>
              <a:rPr lang="en-GB" dirty="0">
                <a:latin typeface="Sassoon Primary" panose="020B0503020103030203" pitchFamily="34" charset="77"/>
              </a:rPr>
              <a:t>Can: “</a:t>
            </a:r>
            <a:r>
              <a:rPr lang="en-GB" dirty="0" err="1">
                <a:latin typeface="Sassoon Primary" panose="020B0503020103030203" pitchFamily="34" charset="77"/>
              </a:rPr>
              <a:t>Bidh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ceòl</a:t>
            </a:r>
            <a:r>
              <a:rPr lang="en-GB" dirty="0">
                <a:latin typeface="Sassoon Primary" panose="020B0503020103030203" pitchFamily="34" charset="77"/>
              </a:rPr>
              <a:t> a’ </a:t>
            </a:r>
            <a:r>
              <a:rPr lang="en-GB" dirty="0" err="1">
                <a:latin typeface="Sassoon Primary" panose="020B0503020103030203" pitchFamily="34" charset="77"/>
              </a:rPr>
              <a:t>toirt</a:t>
            </a:r>
            <a:r>
              <a:rPr lang="en-GB" dirty="0">
                <a:latin typeface="Sassoon Primary" panose="020B0503020103030203" pitchFamily="34" charset="77"/>
              </a:rPr>
              <a:t> air m’ </a:t>
            </a:r>
            <a:r>
              <a:rPr lang="en-GB" dirty="0" err="1">
                <a:latin typeface="Sassoon Primary" panose="020B0503020103030203" pitchFamily="34" charset="77"/>
              </a:rPr>
              <a:t>eanchainn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fàs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agus</a:t>
            </a:r>
            <a:r>
              <a:rPr lang="en-GB" dirty="0">
                <a:latin typeface="Sassoon Primary" panose="020B0503020103030203" pitchFamily="34" charset="77"/>
              </a:rPr>
              <a:t> </a:t>
            </a:r>
            <a:r>
              <a:rPr lang="en-GB" dirty="0" err="1">
                <a:latin typeface="Sassoon Primary" panose="020B0503020103030203" pitchFamily="34" charset="77"/>
              </a:rPr>
              <a:t>faireachdainn</a:t>
            </a:r>
            <a:r>
              <a:rPr lang="en-GB" dirty="0">
                <a:latin typeface="Sassoon Primary" panose="020B0503020103030203" pitchFamily="34" charset="77"/>
              </a:rPr>
              <a:t> math”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AC4C0-D841-DC45-B4B8-EC4C1A331880}"/>
              </a:ext>
            </a:extLst>
          </p:cNvPr>
          <p:cNvSpPr txBox="1"/>
          <p:nvPr/>
        </p:nvSpPr>
        <p:spPr>
          <a:xfrm>
            <a:off x="333699" y="325184"/>
            <a:ext cx="5435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rgbClr val="D19B66"/>
                </a:solidFill>
                <a:latin typeface="Sassoon Infant" pitchFamily="2" charset="0"/>
              </a:rPr>
              <a:t>Ii</a:t>
            </a:r>
            <a:endParaRPr lang="en-US" sz="8000" dirty="0">
              <a:solidFill>
                <a:srgbClr val="D19B66"/>
              </a:solidFill>
              <a:latin typeface="Sassoon 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765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2017</TotalTime>
  <Words>2403</Words>
  <Application>Microsoft Macintosh PowerPoint</Application>
  <PresentationFormat>Widescreen</PresentationFormat>
  <Paragraphs>170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Sassoon Primary</vt:lpstr>
      <vt:lpstr>Calibri</vt:lpstr>
      <vt:lpstr>Arial</vt:lpstr>
      <vt:lpstr>Calibri Light</vt:lpstr>
      <vt:lpstr>Sassoon Infant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Neil Smith</cp:lastModifiedBy>
  <cp:revision>27</cp:revision>
  <dcterms:created xsi:type="dcterms:W3CDTF">2021-01-29T15:03:37Z</dcterms:created>
  <dcterms:modified xsi:type="dcterms:W3CDTF">2021-02-02T14:27:51Z</dcterms:modified>
</cp:coreProperties>
</file>