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5" r:id="rId11"/>
    <p:sldId id="264" r:id="rId12"/>
    <p:sldId id="269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6"/>
    <p:restoredTop sz="96327"/>
  </p:normalViewPr>
  <p:slideViewPr>
    <p:cSldViewPr snapToGrid="0" showGuides="1">
      <p:cViewPr varScale="1">
        <p:scale>
          <a:sx n="154" d="100"/>
          <a:sy n="154" d="100"/>
        </p:scale>
        <p:origin x="224" y="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D0A5-9C8D-55E3-E0A7-20DCCD7F6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9E8B-E3A2-FC92-E46C-31720CF50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41D27-87AA-F831-EF30-C6B2E7D3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160A-B2D2-C499-9C2F-1C019B1C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01256-80D9-4544-7C73-7BE17DCF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DB7-97D0-2F91-D8F8-DF982AD4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B842B-E39B-1505-AAFA-91B11F2A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34BF5-5D8D-E932-6649-CC660E30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D026-2817-2456-6C61-BE60B756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069E-E05B-C976-C43A-010F756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3AFA6-CE1C-524F-E69F-D40A42FAE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DC58A-1E12-59D0-5450-B24634FE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C7D7-4DFF-2367-B9CD-49D94B4A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7255-2D9D-72FD-C095-38E3118E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E263-8E61-62A2-DAFA-9F73E2DD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A96E-225D-FF96-448B-1FFE47B1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D00-4C21-8F2B-86A3-40FF25F72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421F-E2F9-6E64-3E06-C19C2A9A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6B22-20A4-D33A-D6ED-D5C9D5F0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3D37-49D4-2B11-40D4-F0009E7C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47BD9-217F-A58E-273A-C98ED4C8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3CA4-0BEE-2162-FACC-A2AF05D5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FE73F-4F2D-5841-3936-5CE2AF09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77E4-4B48-7622-A2F0-3C4B0CCB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61042-6E70-D437-A64E-83B92486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915D-F5C0-7FD3-9FF7-72161D39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9D61-7272-AEC3-61BB-B7C27E9DC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C048D-A2F1-65FB-F9A9-85FD7677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7D83F-186E-5EF2-D1EA-ABE7C790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C723-FF8B-042F-75CA-322E95A1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732E-A766-FF2E-126D-6B96F73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52BC-F780-7A37-8524-9B5BA3E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0C655-8A68-4D56-D487-98A47810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4468-3A44-0C9F-950D-FACF8125A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1CDCC-EDEE-B934-9332-64651DD6C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F25CD-F24E-3245-B17C-7F3D50EE0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A5AA1-27E6-400B-D8D7-6DCB0E82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AB672-9B05-25E9-F9EA-F5B3BE9A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2D66-88F4-8A82-0DEB-5E2B9EA1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CD07-9219-2EF2-5B39-E44DFE09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931C1-524F-6AEA-66D3-53D5AE3B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8E639-3E4F-706E-F031-FFB9C8A3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0FFE-7F40-5C58-EED5-75EEA0F5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0C154-9B18-FDA4-E68B-DCA49E68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934A33-3296-6F52-6125-016EC65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83D09-5EB5-0B31-2D59-C3459041E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F3B6-C880-B332-020D-0415232D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7802-D11F-87CD-452C-5EF83A98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9AB46-E627-D8D6-9C1B-AF2CF3F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82D4-A31B-51EA-C731-ADBB9BBD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50E2-5ABD-0058-0464-F9F6B25F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31E91-17FC-D72D-6605-2EEA933D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3790-419C-8EF9-C519-80BF88F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600A6-B8DC-FD32-5F63-47185344C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B4540-7618-028B-B9F3-FC0BB1C9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F3B9-CC67-9F7C-DC30-1C926762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7A4C7-E3CA-156F-29A1-AB1B770C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8FF1-7A27-3257-E474-EA7BF1B3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D075A-6169-530B-7E99-810DF07B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0BE30-E073-F2B3-9DBB-9688D1D9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9878-0678-52FD-E68D-BDEBA1BE1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233C-EA96-CC83-5718-ABB181FD2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DF0E-33A8-77BC-ED41-0DEC8705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10" Type="http://schemas.openxmlformats.org/officeDocument/2006/relationships/image" Target="../media/image7.emf"/><Relationship Id="rId4" Type="http://schemas.openxmlformats.org/officeDocument/2006/relationships/image" Target="../media/image22.png"/><Relationship Id="rId9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7.emf"/><Relationship Id="rId5" Type="http://schemas.openxmlformats.org/officeDocument/2006/relationships/image" Target="../media/image25.png"/><Relationship Id="rId10" Type="http://schemas.openxmlformats.org/officeDocument/2006/relationships/image" Target="../media/image6.emf"/><Relationship Id="rId4" Type="http://schemas.openxmlformats.org/officeDocument/2006/relationships/image" Target="../media/image24.png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9.em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image" Target="../media/image8.png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5.emf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emf"/><Relationship Id="rId17" Type="http://schemas.openxmlformats.org/officeDocument/2006/relationships/image" Target="../media/image7.emf"/><Relationship Id="rId2" Type="http://schemas.openxmlformats.org/officeDocument/2006/relationships/video" Target="../media/media2.mp4"/><Relationship Id="rId16" Type="http://schemas.openxmlformats.org/officeDocument/2006/relationships/image" Target="../media/image6.emf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3.png"/><Relationship Id="rId5" Type="http://schemas.microsoft.com/office/2007/relationships/media" Target="../media/media4.mp4"/><Relationship Id="rId1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video" Target="../media/media3.mp4"/><Relationship Id="rId9" Type="http://schemas.openxmlformats.org/officeDocument/2006/relationships/image" Target="../media/image11.emf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1.emf"/><Relationship Id="rId7" Type="http://schemas.openxmlformats.org/officeDocument/2006/relationships/image" Target="../media/image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0.png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emf"/><Relationship Id="rId7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9856D-AA5F-8B03-33FA-532D9065CD09}"/>
              </a:ext>
            </a:extLst>
          </p:cNvPr>
          <p:cNvSpPr/>
          <p:nvPr/>
        </p:nvSpPr>
        <p:spPr>
          <a:xfrm>
            <a:off x="-1" y="0"/>
            <a:ext cx="1228261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597D27-A5CD-A112-1FD7-69A897531B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964" y="5744067"/>
            <a:ext cx="1560071" cy="4680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9F7FD3-2327-8EB1-5914-181113AB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80"/>
            <a:ext cx="12282617" cy="6898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7C7B92-C01C-A240-5F36-7C7AECCEE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9E2E4-E6BD-769E-B7BA-61317AE87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EB3E2-1640-4988-37C8-D888D4E2A2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2AE69-77AB-1332-7C30-8799328A98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18" y="4796454"/>
            <a:ext cx="3192189" cy="1562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B7443F-B0BE-5E8F-1C20-382016401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771" y="645912"/>
            <a:ext cx="4525220" cy="52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01" y="0"/>
            <a:ext cx="1230790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60729-C5F3-0DD0-083A-7679B9A50F0E}"/>
              </a:ext>
            </a:extLst>
          </p:cNvPr>
          <p:cNvSpPr txBox="1"/>
          <p:nvPr/>
        </p:nvSpPr>
        <p:spPr>
          <a:xfrm>
            <a:off x="715434" y="2038431"/>
            <a:ext cx="2842982" cy="205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ach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feadhainn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D0EB4D-C7A4-D13F-50A6-BF00C88F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58C99-6B97-130A-3598-DB43DEABB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B3220-4FF7-ADF1-E80A-9DD7D22111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361FB-E4FF-6F20-B1F2-E56C2FCF8D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E4365-5BDA-1BB8-119E-EB2A394D6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447" y="5256976"/>
            <a:ext cx="1187746" cy="136833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6A9AC-BFE4-3121-4214-9691C695B5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996" y="1152433"/>
            <a:ext cx="7880721" cy="410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arth-with-tectonic-plates-cracks-and-magma-SBV-303215849-HD">
            <a:hlinkClick r:id="" action="ppaction://media"/>
            <a:extLst>
              <a:ext uri="{FF2B5EF4-FFF2-40B4-BE49-F238E27FC236}">
                <a16:creationId xmlns:a16="http://schemas.microsoft.com/office/drawing/2014/main" id="{D3A6FCEF-F5BA-6667-32F3-3475EA97D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1305" y="909963"/>
            <a:ext cx="8737816" cy="4915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901" y="0"/>
            <a:ext cx="12307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CD209-9213-8125-79C4-6505BC243EFE}"/>
              </a:ext>
            </a:extLst>
          </p:cNvPr>
          <p:cNvSpPr txBox="1"/>
          <p:nvPr/>
        </p:nvSpPr>
        <p:spPr>
          <a:xfrm>
            <a:off x="901700" y="1449193"/>
            <a:ext cx="5947833" cy="383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pàirtean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àrd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fàs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’s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creagan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fhilleadh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leaghadh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teas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sruthadh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mheadhan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chreig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timcheall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creagan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mall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3182F-ED97-6212-B414-0C58C0F3D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25DB2-04DB-F98B-A142-B24A308A8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99E51-8876-B09D-B484-FE034054A1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14D1A2-B703-2D25-D645-3BC1AD3A25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07181-DF23-B05F-2429-137343487D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ructure of the earth and the planet&#10;&#10;Description automatically generated">
            <a:extLst>
              <a:ext uri="{FF2B5EF4-FFF2-40B4-BE49-F238E27FC236}">
                <a16:creationId xmlns:a16="http://schemas.microsoft.com/office/drawing/2014/main" id="{5E312FFE-623C-251B-E379-0CF6FEFCF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00" y="0"/>
            <a:ext cx="123079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1" y="3205"/>
            <a:ext cx="12307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375E9-8072-BEA6-1DDE-C595E5A2EF33}"/>
              </a:ext>
            </a:extLst>
          </p:cNvPr>
          <p:cNvSpPr txBox="1"/>
          <p:nvPr/>
        </p:nvSpPr>
        <p:spPr>
          <a:xfrm>
            <a:off x="6701366" y="1844590"/>
            <a:ext cx="4886575" cy="3535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iarann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niceal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teòthachd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eitein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àrd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’s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meatailtean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</a:t>
            </a:r>
            <a:b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leaghadh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dol nan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81E9178F-45F0-3331-7B55-9E8BE56DB8B4}"/>
              </a:ext>
            </a:extLst>
          </p:cNvPr>
          <p:cNvSpPr txBox="1"/>
          <p:nvPr/>
        </p:nvSpPr>
        <p:spPr>
          <a:xfrm>
            <a:off x="3231798" y="1922809"/>
            <a:ext cx="2104503" cy="49106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0C4ACA2-CC08-00D8-D67C-BD9056C13B4D}"/>
              </a:ext>
            </a:extLst>
          </p:cNvPr>
          <p:cNvSpPr/>
          <p:nvPr/>
        </p:nvSpPr>
        <p:spPr>
          <a:xfrm rot="5400000">
            <a:off x="3838096" y="2860587"/>
            <a:ext cx="891908" cy="16378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EDAD67-D548-1CED-B153-007B396EA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D5995-0D46-8143-77C4-D2762C7E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58CA63-5BA8-AACB-4923-0A7C36CDC7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AEE1A0-CE22-A971-DFBF-C5CD64A658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07181-DF23-B05F-2429-137343487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ructure of the earth and the planet&#10;&#10;Description automatically generated">
            <a:extLst>
              <a:ext uri="{FF2B5EF4-FFF2-40B4-BE49-F238E27FC236}">
                <a16:creationId xmlns:a16="http://schemas.microsoft.com/office/drawing/2014/main" id="{8F5D1BAE-E969-2C6C-51DD-4D98DACB3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00" y="0"/>
            <a:ext cx="12307900" cy="6858000"/>
          </a:xfrm>
          <a:prstGeom prst="rect">
            <a:avLst/>
          </a:prstGeom>
        </p:spPr>
      </p:pic>
      <p:sp>
        <p:nvSpPr>
          <p:cNvPr id="6" name="Text Box 49">
            <a:extLst>
              <a:ext uri="{FF2B5EF4-FFF2-40B4-BE49-F238E27FC236}">
                <a16:creationId xmlns:a16="http://schemas.microsoft.com/office/drawing/2014/main" id="{C213F38E-D03C-794E-9E8A-99C3FA0AFAD2}"/>
              </a:ext>
            </a:extLst>
          </p:cNvPr>
          <p:cNvSpPr txBox="1"/>
          <p:nvPr/>
        </p:nvSpPr>
        <p:spPr>
          <a:xfrm>
            <a:off x="4513258" y="1745543"/>
            <a:ext cx="2064622" cy="470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staigh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0" y="0"/>
            <a:ext cx="12307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204D5-22C7-F2A5-F4F4-2803E5CB1085}"/>
              </a:ext>
            </a:extLst>
          </p:cNvPr>
          <p:cNvSpPr txBox="1"/>
          <p:nvPr/>
        </p:nvSpPr>
        <p:spPr>
          <a:xfrm>
            <a:off x="6826093" y="1617039"/>
            <a:ext cx="4711700" cy="34413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bhall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dh’iarann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pàirt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Thathar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beachd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Grèine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mu 5, 500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no 10, 000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°F.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32E26-35C3-DEAD-684D-4BDC68A6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AA9CC8-B912-FC85-B9B3-A50925B27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09B57-1811-4143-0BEB-5103BC4405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5F29C-A58B-7B52-847C-56A50F337E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07181-DF23-B05F-2429-137343487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4F93C6B5-D10F-425E-E9A0-5AA69C0C52B0}"/>
              </a:ext>
            </a:extLst>
          </p:cNvPr>
          <p:cNvSpPr/>
          <p:nvPr/>
        </p:nvSpPr>
        <p:spPr>
          <a:xfrm rot="5400000">
            <a:off x="5099615" y="2640508"/>
            <a:ext cx="891908" cy="16378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34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 rising over the earth&#10;&#10;Description automatically generated">
            <a:extLst>
              <a:ext uri="{FF2B5EF4-FFF2-40B4-BE49-F238E27FC236}">
                <a16:creationId xmlns:a16="http://schemas.microsoft.com/office/drawing/2014/main" id="{45650C04-F35E-A973-B960-A09D4D007B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01" y="0"/>
            <a:ext cx="122548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1" y="0"/>
            <a:ext cx="12307901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C37D500-66CE-BA5D-8673-49EDBFE0C5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553" y="1476866"/>
            <a:ext cx="5462894" cy="1638867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4D0E921-26F8-E10A-41AE-E15EEE4CF1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83" y="4765876"/>
            <a:ext cx="1852389" cy="923724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FE1386-F689-7EE3-0A37-B6F25647F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097" y="4851142"/>
            <a:ext cx="3308350" cy="696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119FB-2A9A-48E3-B915-B14AEF071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B6EEC2-BA69-D4F5-DE6F-8CA46256B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DD8919-B280-3570-9520-020A6873C1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366748-501B-549B-4723-51166B4658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07181-DF23-B05F-2429-137343487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9856D-AA5F-8B03-33FA-532D9065CD09}"/>
              </a:ext>
            </a:extLst>
          </p:cNvPr>
          <p:cNvSpPr/>
          <p:nvPr/>
        </p:nvSpPr>
        <p:spPr>
          <a:xfrm>
            <a:off x="0" y="20380"/>
            <a:ext cx="1228261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-rotating-earth-in-space-loopable-SBV-310338806-HD.mp4">
            <a:hlinkClick r:id="" action="ppaction://media"/>
            <a:extLst>
              <a:ext uri="{FF2B5EF4-FFF2-40B4-BE49-F238E27FC236}">
                <a16:creationId xmlns:a16="http://schemas.microsoft.com/office/drawing/2014/main" id="{6EF2732A-6118-074B-268C-7255FEE25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281" y="343336"/>
            <a:ext cx="11043712" cy="6212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9F7FD3-2327-8EB1-5914-181113AB4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82617" cy="6898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7C7B92-C01C-A240-5F36-7C7AECCEE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667" y="39550"/>
            <a:ext cx="340995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9E2E4-E6BD-769E-B7BA-61317AE87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2860" y="5310769"/>
            <a:ext cx="1692956" cy="1406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EB3E2-1640-4988-37C8-D888D4E2A2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5" y="20380"/>
            <a:ext cx="1494842" cy="1632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2AE69-77AB-1332-7C30-8799328A989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5" y="5297075"/>
            <a:ext cx="3192189" cy="15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7BF7E-7D24-DBBC-F680-DFB0BA864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2939091"/>
            <a:ext cx="7772400" cy="9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planet with a black background&#10;&#10;Description automatically generated">
            <a:extLst>
              <a:ext uri="{FF2B5EF4-FFF2-40B4-BE49-F238E27FC236}">
                <a16:creationId xmlns:a16="http://schemas.microsoft.com/office/drawing/2014/main" id="{B802B7E0-C6F2-34A9-C03F-43FE1CD21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355" y="101600"/>
            <a:ext cx="13922710" cy="6961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307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23FAA-1A9F-6C8D-97CA-C629C46444A5}"/>
              </a:ext>
            </a:extLst>
          </p:cNvPr>
          <p:cNvSpPr txBox="1"/>
          <p:nvPr/>
        </p:nvSpPr>
        <p:spPr>
          <a:xfrm>
            <a:off x="598462" y="4655572"/>
            <a:ext cx="6365046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cuantan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beanntan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fheartan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saoghail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beò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aerial-fly-towards-dachstein-summit-mountains-near-hinterer-gosausee-lake-upper-aus-SBV-338655728-HD.mp4">
            <a:hlinkClick r:id="" action="ppaction://media"/>
            <a:extLst>
              <a:ext uri="{FF2B5EF4-FFF2-40B4-BE49-F238E27FC236}">
                <a16:creationId xmlns:a16="http://schemas.microsoft.com/office/drawing/2014/main" id="{843F7C83-AF66-F710-489F-6DA29F16F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1197" y="2298248"/>
            <a:ext cx="3666067" cy="2062163"/>
          </a:xfrm>
          <a:prstGeom prst="rect">
            <a:avLst/>
          </a:prstGeom>
        </p:spPr>
      </p:pic>
      <p:pic>
        <p:nvPicPr>
          <p:cNvPr id="7" name="planet-earth-rotating-in-space-SBV-300142283-HD.mp4">
            <a:hlinkClick r:id="" action="ppaction://media"/>
            <a:extLst>
              <a:ext uri="{FF2B5EF4-FFF2-40B4-BE49-F238E27FC236}">
                <a16:creationId xmlns:a16="http://schemas.microsoft.com/office/drawing/2014/main" id="{08BCE805-64A1-0A62-6F91-65F79FFD29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5962" y="3857437"/>
            <a:ext cx="3666067" cy="20621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E284A-0673-A03E-4DFB-B5587F5DB9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6E4BA-9A56-6F35-4E3C-6EAC9FFAFF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6" name="bali-nusa-penida-indonesia-blue-water-big-giant-waves-strong-tides-dangerous-yet-be-SBV-338826198-HD.mp4">
            <a:hlinkClick r:id="" action="ppaction://media"/>
            <a:extLst>
              <a:ext uri="{FF2B5EF4-FFF2-40B4-BE49-F238E27FC236}">
                <a16:creationId xmlns:a16="http://schemas.microsoft.com/office/drawing/2014/main" id="{BA93490B-209C-2807-ADBD-9024B21EEE2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8670" y="798759"/>
            <a:ext cx="3666068" cy="2062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61506-521E-C97E-599F-C9C7B658C3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AE5547-E2CD-5152-D30A-C30A0FF9AEB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 rising over the earth&#10;&#10;Description automatically generated">
            <a:extLst>
              <a:ext uri="{FF2B5EF4-FFF2-40B4-BE49-F238E27FC236}">
                <a16:creationId xmlns:a16="http://schemas.microsoft.com/office/drawing/2014/main" id="{22E6CEBB-97EB-3FC5-C848-812421054C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01" y="0"/>
            <a:ext cx="1235255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1" y="0"/>
            <a:ext cx="12307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F03F0-2C79-60EC-3E3A-D7D07DDAA324}"/>
              </a:ext>
            </a:extLst>
          </p:cNvPr>
          <p:cNvSpPr txBox="1"/>
          <p:nvPr/>
        </p:nvSpPr>
        <p:spPr>
          <a:xfrm>
            <a:off x="757636" y="750161"/>
            <a:ext cx="10402213" cy="2321726"/>
          </a:xfrm>
          <a:prstGeom prst="rect">
            <a:avLst/>
          </a:prstGeom>
          <a:solidFill>
            <a:schemeClr val="accent2">
              <a:lumMod val="75000"/>
              <a:alpha val="34633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luchd-saidheans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còmhnard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ach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phàirt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bìodach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phlanaid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tòrr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bharrachd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phlanaid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cuantan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beanntan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fhaic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3DC62-27B3-F9ED-9970-A36959D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796C-9E5E-C2E8-7250-5D8D206ECB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2" y="5197011"/>
            <a:ext cx="3192189" cy="1562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CCA8DE-D1A3-002B-C202-F858E9DA1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893" y="5197011"/>
            <a:ext cx="1692956" cy="1406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6EBC8-0353-8F0D-1D38-346B45B11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589195-D622-6C71-C432-5443718680C0}"/>
              </a:ext>
            </a:extLst>
          </p:cNvPr>
          <p:cNvSpPr/>
          <p:nvPr/>
        </p:nvSpPr>
        <p:spPr>
          <a:xfrm>
            <a:off x="5926667" y="0"/>
            <a:ext cx="6265333" cy="6858000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accent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ach cut in half&#10;&#10;Description automatically generated">
            <a:extLst>
              <a:ext uri="{FF2B5EF4-FFF2-40B4-BE49-F238E27FC236}">
                <a16:creationId xmlns:a16="http://schemas.microsoft.com/office/drawing/2014/main" id="{006BB47E-F6D7-E957-6C19-B24C1DA27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89" y="3483259"/>
            <a:ext cx="5364211" cy="2729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901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4AFDF7-7B0D-C493-89C1-1A02178FC90D}"/>
              </a:ext>
            </a:extLst>
          </p:cNvPr>
          <p:cNvCxnSpPr/>
          <p:nvPr/>
        </p:nvCxnSpPr>
        <p:spPr>
          <a:xfrm flipH="1">
            <a:off x="4521787" y="8667115"/>
            <a:ext cx="657860" cy="4508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19110F6E-6110-C1C4-6338-314D2D4A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795" y="3719793"/>
            <a:ext cx="5480311" cy="311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cruaidh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taobh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96F5E8-2631-BFD0-B118-D1A2D54FB7B4}"/>
              </a:ext>
            </a:extLst>
          </p:cNvPr>
          <p:cNvCxnSpPr/>
          <p:nvPr/>
        </p:nvCxnSpPr>
        <p:spPr>
          <a:xfrm flipH="1" flipV="1">
            <a:off x="4464002" y="9033510"/>
            <a:ext cx="716280" cy="4508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 Box 7">
            <a:extLst>
              <a:ext uri="{FF2B5EF4-FFF2-40B4-BE49-F238E27FC236}">
                <a16:creationId xmlns:a16="http://schemas.microsoft.com/office/drawing/2014/main" id="{9300378E-B736-7C1D-9693-F45E88AA7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675" y="4463732"/>
            <a:ext cx="4046268" cy="311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filleadh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tiugh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fheòil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4FA58E9-DC8A-BFE4-B64E-B696ED8A2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675" y="5233669"/>
            <a:ext cx="4443651" cy="311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chruaidh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mheadhan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FCB5CF-95E0-686D-B222-BB488A005E5A}"/>
              </a:ext>
            </a:extLst>
          </p:cNvPr>
          <p:cNvCxnSpPr/>
          <p:nvPr/>
        </p:nvCxnSpPr>
        <p:spPr>
          <a:xfrm flipH="1" flipV="1">
            <a:off x="3966162" y="9196070"/>
            <a:ext cx="1303655" cy="22288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ectangle 8">
            <a:extLst>
              <a:ext uri="{FF2B5EF4-FFF2-40B4-BE49-F238E27FC236}">
                <a16:creationId xmlns:a16="http://schemas.microsoft.com/office/drawing/2014/main" id="{261E957D-7DC4-0DC3-DE6D-8D8FC0D80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680" y="1113649"/>
            <a:ext cx="88470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luchd-saidheans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iomadh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filleadh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coltach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peitse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BAC55ED-3AF2-BB0D-F4CE-9864036CF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680" y="2624217"/>
            <a:ext cx="414248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fillidhean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peitse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7686EBE3-5F74-2626-EF78-C76DCE46A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407" y="3257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274DC1-1394-1C82-F69F-6699B854A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EC34D-72F7-8AAF-FDD4-1243CB6B60FF}"/>
              </a:ext>
            </a:extLst>
          </p:cNvPr>
          <p:cNvCxnSpPr>
            <a:cxnSpLocks/>
          </p:cNvCxnSpPr>
          <p:nvPr/>
        </p:nvCxnSpPr>
        <p:spPr>
          <a:xfrm flipH="1">
            <a:off x="5858933" y="4006532"/>
            <a:ext cx="602862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B8BA58-04FE-D5F8-91A4-A41656EB8140}"/>
              </a:ext>
            </a:extLst>
          </p:cNvPr>
          <p:cNvCxnSpPr>
            <a:cxnSpLocks/>
          </p:cNvCxnSpPr>
          <p:nvPr/>
        </p:nvCxnSpPr>
        <p:spPr>
          <a:xfrm flipH="1">
            <a:off x="5294832" y="4723986"/>
            <a:ext cx="1167903" cy="18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5E438C-74B6-A361-609D-85D83091113F}"/>
              </a:ext>
            </a:extLst>
          </p:cNvPr>
          <p:cNvCxnSpPr>
            <a:cxnSpLocks/>
          </p:cNvCxnSpPr>
          <p:nvPr/>
        </p:nvCxnSpPr>
        <p:spPr>
          <a:xfrm flipH="1" flipV="1">
            <a:off x="4617989" y="4960594"/>
            <a:ext cx="1833565" cy="5209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21197D6-7C20-70F8-A320-375B8942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6BE011-23CE-33BA-93AF-14351F1E2B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3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ucture of the earth and the planet&#10;&#10;Description automatically generated">
            <a:extLst>
              <a:ext uri="{FF2B5EF4-FFF2-40B4-BE49-F238E27FC236}">
                <a16:creationId xmlns:a16="http://schemas.microsoft.com/office/drawing/2014/main" id="{F8DF8B06-A7D9-C073-FA1A-EE4B6AD88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00" y="0"/>
            <a:ext cx="123079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1" y="-2"/>
            <a:ext cx="12307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EA448-17E2-8781-D906-7016D044D7FB}"/>
              </a:ext>
            </a:extLst>
          </p:cNvPr>
          <p:cNvSpPr txBox="1"/>
          <p:nvPr/>
        </p:nvSpPr>
        <p:spPr>
          <a:xfrm>
            <a:off x="661715" y="538010"/>
            <a:ext cx="6151098" cy="470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18603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fillidhean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032FC-6833-1385-0F4A-400B09F5E2AA}"/>
              </a:ext>
            </a:extLst>
          </p:cNvPr>
          <p:cNvSpPr txBox="1"/>
          <p:nvPr/>
        </p:nvSpPr>
        <p:spPr>
          <a:xfrm>
            <a:off x="6688667" y="2478017"/>
            <a:ext cx="5503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Rùsg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(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creag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theann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Fallainn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(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creag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lionnach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Eitean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a-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muigh</a:t>
            </a:r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(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iarann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agus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niceal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lionnach</a:t>
            </a:r>
            <a:endParaRPr lang="en-GB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Eitean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a-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staigh</a:t>
            </a:r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(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iarann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agus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niceal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teann</a:t>
            </a:r>
            <a:r>
              <a:rPr lang="en-GB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6DBB1-7921-40C1-F0BA-BB791F5539E5}"/>
              </a:ext>
            </a:extLst>
          </p:cNvPr>
          <p:cNvSpPr txBox="1"/>
          <p:nvPr/>
        </p:nvSpPr>
        <p:spPr>
          <a:xfrm>
            <a:off x="6940518" y="2031999"/>
            <a:ext cx="435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Structar</a:t>
            </a:r>
            <a:r>
              <a:rPr lang="en-GB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na </a:t>
            </a:r>
            <a:r>
              <a:rPr lang="en-GB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Talmhainn</a:t>
            </a:r>
            <a:endParaRPr lang="en-GB" b="1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E229F2D-103A-94B0-F4D1-EBD56DF27E01}"/>
              </a:ext>
            </a:extLst>
          </p:cNvPr>
          <p:cNvSpPr/>
          <p:nvPr/>
        </p:nvSpPr>
        <p:spPr>
          <a:xfrm rot="10800000">
            <a:off x="1490132" y="2610595"/>
            <a:ext cx="5198533" cy="13546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E19625A-1BA7-0EA7-AFBF-6C5566FE404B}"/>
              </a:ext>
            </a:extLst>
          </p:cNvPr>
          <p:cNvSpPr/>
          <p:nvPr/>
        </p:nvSpPr>
        <p:spPr>
          <a:xfrm rot="10800000">
            <a:off x="2675466" y="2878641"/>
            <a:ext cx="4013199" cy="13546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545368D-CD3E-22AB-3B92-6EB62EC8F23C}"/>
              </a:ext>
            </a:extLst>
          </p:cNvPr>
          <p:cNvSpPr/>
          <p:nvPr/>
        </p:nvSpPr>
        <p:spPr>
          <a:xfrm rot="10800000">
            <a:off x="4080932" y="3160706"/>
            <a:ext cx="2607732" cy="13546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39F7EDE-3CEE-1B7F-F233-41E47E28EB6C}"/>
              </a:ext>
            </a:extLst>
          </p:cNvPr>
          <p:cNvSpPr/>
          <p:nvPr/>
        </p:nvSpPr>
        <p:spPr>
          <a:xfrm rot="10800000">
            <a:off x="5503334" y="3428999"/>
            <a:ext cx="1193796" cy="13282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A8F4F3-A96A-4D80-2752-E7CC66F531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A40A6-EE1E-9545-6DF6-C42DCB2893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7CF5EB-A9D7-FDC7-EB0B-64F3B36B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D68971-9314-8DCC-4848-CEA3F2A97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ection of the earth showing the layers of the earth&#10;&#10;Description automatically generated">
            <a:extLst>
              <a:ext uri="{FF2B5EF4-FFF2-40B4-BE49-F238E27FC236}">
                <a16:creationId xmlns:a16="http://schemas.microsoft.com/office/drawing/2014/main" id="{5ED8AF85-8002-1B18-C061-E9F82E2F7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01" y="0"/>
            <a:ext cx="122969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69" y="0"/>
            <a:ext cx="1230790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38FD7-53F7-8065-1044-3C6D22E49ED9}"/>
              </a:ext>
            </a:extLst>
          </p:cNvPr>
          <p:cNvSpPr txBox="1"/>
          <p:nvPr/>
        </p:nvSpPr>
        <p:spPr>
          <a:xfrm>
            <a:off x="7069667" y="4538134"/>
            <a:ext cx="2929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Talmhainn</a:t>
            </a:r>
            <a:endParaRPr lang="en-GB" sz="24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C9B4A0A-6324-DB92-6343-A0BF294358DF}"/>
              </a:ext>
            </a:extLst>
          </p:cNvPr>
          <p:cNvSpPr/>
          <p:nvPr/>
        </p:nvSpPr>
        <p:spPr>
          <a:xfrm rot="16200000">
            <a:off x="7749502" y="3874822"/>
            <a:ext cx="1193796" cy="13282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ABC5EB-8F45-50AF-1AFE-BDBC8BF68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03B82-CF1F-AD3C-9239-0651DB7C9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8040B3-03EF-438A-476D-8F8A843096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65C4D8-55BF-F8A9-EAFF-424C6B7FFD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BA635-AEFE-88DE-C029-179261C81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3F869-3D80-81D8-B2FC-7F75BB683D58}"/>
              </a:ext>
            </a:extLst>
          </p:cNvPr>
          <p:cNvSpPr txBox="1"/>
          <p:nvPr/>
        </p:nvSpPr>
        <p:spPr>
          <a:xfrm>
            <a:off x="702406" y="747249"/>
            <a:ext cx="7171594" cy="1758110"/>
          </a:xfrm>
          <a:prstGeom prst="rect">
            <a:avLst/>
          </a:prstGeom>
          <a:solidFill>
            <a:schemeClr val="accent1">
              <a:lumMod val="50000"/>
              <a:alpha val="32855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tana,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creagach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taobh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còmhdach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lèir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’s e am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789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5FBF19-F7B9-011A-450A-34FA3F48BEEF}"/>
              </a:ext>
            </a:extLst>
          </p:cNvPr>
          <p:cNvSpPr/>
          <p:nvPr/>
        </p:nvSpPr>
        <p:spPr>
          <a:xfrm>
            <a:off x="9118600" y="0"/>
            <a:ext cx="3073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planet in space&#10;&#10;Description automatically generated">
            <a:extLst>
              <a:ext uri="{FF2B5EF4-FFF2-40B4-BE49-F238E27FC236}">
                <a16:creationId xmlns:a16="http://schemas.microsoft.com/office/drawing/2014/main" id="{935457C1-93E7-D603-CE42-4CDE41CD2A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901" y="0"/>
            <a:ext cx="12307901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EC1E7A6-28CE-6F4F-C8D5-479A8C66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0" y="1504418"/>
            <a:ext cx="7433733" cy="42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7">
            <a:extLst>
              <a:ext uri="{FF2B5EF4-FFF2-40B4-BE49-F238E27FC236}">
                <a16:creationId xmlns:a16="http://schemas.microsoft.com/office/drawing/2014/main" id="{12F8E793-02A3-9B7D-B47F-904C9E8D4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59" y="4312833"/>
            <a:ext cx="3290664" cy="1154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lèir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48D1D8C6-3BC4-446B-E8C6-4202AAD1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153513"/>
            <a:ext cx="3479800" cy="9088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grunnd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chuain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CCA37C6-AD13-52EE-B59F-D8DAAD51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942C76D-9DC5-6DA7-F6D8-14A6B10EDE2E}"/>
              </a:ext>
            </a:extLst>
          </p:cNvPr>
          <p:cNvSpPr/>
          <p:nvPr/>
        </p:nvSpPr>
        <p:spPr>
          <a:xfrm rot="1831240">
            <a:off x="4082103" y="2271583"/>
            <a:ext cx="1353032" cy="17368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477FDF4-B783-3F5B-5028-F37D0DCE8F6E}"/>
              </a:ext>
            </a:extLst>
          </p:cNvPr>
          <p:cNvSpPr/>
          <p:nvPr/>
        </p:nvSpPr>
        <p:spPr>
          <a:xfrm rot="17488711">
            <a:off x="8630525" y="3518218"/>
            <a:ext cx="1807255" cy="17246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89FE52-66D1-0EAF-0399-36030E3F6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A0050-D8DC-EF04-3761-ECAC1DA7D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DB4868-8F5A-6B8D-7EE5-574E80BC68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16737C-DE18-CEE4-2C0F-A17748C77C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24EF73F-3A7A-8634-0953-78A1706E9D3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64851" y="457200"/>
            <a:ext cx="326208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sheòrsa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FC7E0-D1D8-2EDB-34D5-CD1CC977D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ucture of the earth and the planet&#10;&#10;Description automatically generated">
            <a:extLst>
              <a:ext uri="{FF2B5EF4-FFF2-40B4-BE49-F238E27FC236}">
                <a16:creationId xmlns:a16="http://schemas.microsoft.com/office/drawing/2014/main" id="{C3DEF87C-9D4D-A9BB-6E41-C0D75405B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6" r="45768"/>
          <a:stretch/>
        </p:blipFill>
        <p:spPr>
          <a:xfrm flipH="1">
            <a:off x="6141248" y="0"/>
            <a:ext cx="6050752" cy="6858000"/>
          </a:xfrm>
          <a:prstGeom prst="rect">
            <a:avLst/>
          </a:prstGeom>
        </p:spPr>
      </p:pic>
      <p:sp>
        <p:nvSpPr>
          <p:cNvPr id="6" name="Text Box 49">
            <a:extLst>
              <a:ext uri="{FF2B5EF4-FFF2-40B4-BE49-F238E27FC236}">
                <a16:creationId xmlns:a16="http://schemas.microsoft.com/office/drawing/2014/main" id="{F93561DF-D56D-657A-2978-669F42773032}"/>
              </a:ext>
            </a:extLst>
          </p:cNvPr>
          <p:cNvSpPr txBox="1"/>
          <p:nvPr/>
        </p:nvSpPr>
        <p:spPr>
          <a:xfrm>
            <a:off x="6632195" y="1287028"/>
            <a:ext cx="1136968" cy="470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fallainn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EC5618-6192-7CAD-AA60-C2B6177D4C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89" y="126694"/>
            <a:ext cx="1494842" cy="1632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489006-A270-CC73-3CDB-809390713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7" y="5169171"/>
            <a:ext cx="3192189" cy="1562135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AF35649C-B480-331E-C2F9-C58A80DD2993}"/>
              </a:ext>
            </a:extLst>
          </p:cNvPr>
          <p:cNvSpPr/>
          <p:nvPr/>
        </p:nvSpPr>
        <p:spPr>
          <a:xfrm rot="1414866">
            <a:off x="7820559" y="1565229"/>
            <a:ext cx="891908" cy="16378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9ABFD2-49E8-0C3D-53FA-7ACE9C800771}"/>
              </a:ext>
            </a:extLst>
          </p:cNvPr>
          <p:cNvSpPr/>
          <p:nvPr/>
        </p:nvSpPr>
        <p:spPr>
          <a:xfrm>
            <a:off x="5282039" y="98854"/>
            <a:ext cx="831272" cy="6632452"/>
          </a:xfrm>
          <a:prstGeom prst="rect">
            <a:avLst/>
          </a:prstGeom>
          <a:solidFill>
            <a:schemeClr val="tx1"/>
          </a:solidFill>
          <a:effectLst>
            <a:outerShdw blurRad="371387" dist="318241" algn="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1C03E-EF6A-E0FB-5E82-6B4320373AAE}"/>
              </a:ext>
            </a:extLst>
          </p:cNvPr>
          <p:cNvSpPr txBox="1"/>
          <p:nvPr/>
        </p:nvSpPr>
        <p:spPr>
          <a:xfrm>
            <a:off x="799297" y="709676"/>
            <a:ext cx="10477500" cy="470000"/>
          </a:xfrm>
          <a:prstGeom prst="rect">
            <a:avLst/>
          </a:prstGeom>
          <a:noFill/>
          <a:effectLst>
            <a:outerShdw blurRad="258229" dir="7020000" algn="t" rotWithShape="0">
              <a:prstClr val="black">
                <a:alpha val="8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chreag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leth-theann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math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7A921-362F-7D31-3D20-C80F00D413C6}"/>
              </a:ext>
            </a:extLst>
          </p:cNvPr>
          <p:cNvSpPr txBox="1"/>
          <p:nvPr/>
        </p:nvSpPr>
        <p:spPr>
          <a:xfrm>
            <a:off x="806035" y="1393664"/>
            <a:ext cx="4949569" cy="483510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phrìomh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phàirt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àrd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ìosal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àrd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ceangailte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Còmhla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àrd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slige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briseadh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math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dhiofar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mheudan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ach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fiotadh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na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mìrean-measgaichte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cuantan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marannan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lèir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suidhe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na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1DAAC-F406-4445-0C77-5610CF909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146" y="0"/>
            <a:ext cx="123079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4FBE2-59D7-99C7-A181-89CE9B5E9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838" y="225548"/>
            <a:ext cx="3409950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87421-1DBF-E487-D8EA-6A981DFB5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813" y="5044057"/>
            <a:ext cx="1692956" cy="1406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E4365-5BDA-1BB8-119E-EB2A394D6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9375</TotalTime>
  <Words>565</Words>
  <Application>Microsoft Macintosh PowerPoint</Application>
  <PresentationFormat>Widescreen</PresentationFormat>
  <Paragraphs>42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26</cp:revision>
  <dcterms:created xsi:type="dcterms:W3CDTF">2023-07-14T09:12:01Z</dcterms:created>
  <dcterms:modified xsi:type="dcterms:W3CDTF">2024-02-15T14:33:59Z</dcterms:modified>
</cp:coreProperties>
</file>