
<file path=[Content_Types].xml><?xml version="1.0" encoding="utf-8"?>
<Types xmlns="http://schemas.openxmlformats.org/package/2006/content-types" xmlns:a="http://schemas.openxmlformats.org/drawingml/2006/main" xmlns:c="http://schemas.openxmlformats.org/drawingml/2006/chart" xmlns:cs="http://schemas.microsoft.com/office/drawing/2012/chartStyle" xmlns:ns1="http://schemas.openxmlformats.org/officeDocument/2006/extended-properties" xmlns:p="http://schemas.openxmlformats.org/presentationml/2006/main" xmlns:r="http://schemas.openxmlformats.org/officeDocument/2006/relationships" xmlns:vt="http://schemas.openxmlformats.org/officeDocument/2006/docPropsVTypes"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theme+xml" PartName="/ppt/theme/theme1.xml"/>
  <Override ContentType="application/vnd.openxmlformats-officedocument.presentationml.notesMaster+xml" PartName="/ppt/notesMasters/notesMaster1.xml"/>
  <Override ContentType="application/vnd.openxmlformats-officedocument.theme+xml" PartName="/ppt/theme/theme2.xml"/>
  <Override ContentType="application/vnd.openxmlformats-officedocument.presentationml.notesSlide+xml" PartName="/ppt/notesSlides/notesSlide1.xml"/>
  <Override ContentType="application/vnd.openxmlformats-officedocument.presentationml.slide+xml" PartName="/ppt/slides/slide1.xml"/>
  <Override ContentType="application/vnd.openxmlformats-officedocument.presentationml.notesSlide+xml" PartName="/ppt/notesSlides/notesSlide2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notesSlide+xml" PartName="/ppt/notesSlides/notesSlide3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notesSlide+xml" PartName="/ppt/notesSlides/notesSlide4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notesSlide+xml" PartName="/ppt/notesSlides/notesSlide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tableStyles+xml" PartName="/ppt/tableStyles.xml"/>
  <Default ContentType="image/jpeg" Extension="jpg"/>
  <Default ContentType="image/png" Extension="png"/>
  <Default ContentType="image/jpeg" Extension="jpeg"/>
  <Override ContentType="application/vnd.openxmlformats-officedocument.presentationml.presentation.main+xml" PartName="/ppt/presentation.xml"/>
  <Default ContentType="application/xml" Extension="xml"/>
  <Default ContentType="application/vnd.openxmlformats-package.relationships+xml" Extension="rels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/ p p t / m e d i a / i m a g e 1 . j p g "   T y p e = " h t t p : / / s c h e m a s . o p e n x m l f o r m a t s . o r g / o f f i c e D o c u m e n t / 2 0 0 6 / r e l a t i o n s h i p s / i m a g e " / > < R e l a t i o n s h i p   I d = " r I d 2 "   T a r g e t = " / p p t / m e d i a / i m a g e 2 . p n g "   T y p e = " h t t p : / / s c h e m a s . o p e n x m l f o r m a t s . o r g / o f f i c e D o c u m e n t / 2 0 0 6 / r e l a t i o n s h i p s / i m a g e " / > < R e l a t i o n s h i p   I d = " r I d 3 "   T a r g e t = " / p p t / m e d i a / i m a g e 3 . j p e g "   T y p e = " h t t p : / / s c h e m a s . o p e n x m l f o r m a t s . o r g / o f f i c e D o c u m e n t / 2 0 0 6 / r e l a t i o n s h i p s / i m a g e " / > < R e l a t i o n s h i p   I d = " r I d 4 "   T a r g e t = " / p p t / m e d i a / i m a g e 4 . j p e g "   T y p e = " h t t p : / / s c h e m a s . o p e n x m l f o r m a t s . o r g / o f f i c e D o c u m e n t / 2 0 0 6 / r e l a t i o n s h i p s / i m a g e " / > < R e l a t i o n s h i p   I d = " r I d 5 "   T a r g e t = " / p p t / m e d i a / i m a g e 5 . j p e g "   T y p e = " h t t p : / / s c h e m a s . o p e n x m l f o r m a t s . o r g / o f f i c e D o c u m e n t / 2 0 0 6 / r e l a t i o n s h i p s / i m a g e " / > < R e l a t i o n s h i p   I d = " r I d 6 "   T a r g e t = " / p p t / m e d i a / i m a g e 6 . j p e g "   T y p e = " h t t p : / / s c h e m a s . o p e n x m l f o r m a t s . o r g / o f f i c e D o c u m e n t / 2 0 0 6 / r e l a t i o n s h i p s / i m a g e " / > < R e l a t i o n s h i p   I d = " r I d 7 "   T a r g e t = " / p p t / m e d i a / i m a g e 7 . j p e g "   T y p e = " h t t p : / / s c h e m a s . o p e n x m l f o r m a t s . o r g / o f f i c e D o c u m e n t / 2 0 0 6 / r e l a t i o n s h i p s / i m a g e " / > < R e l a t i o n s h i p   I d = " r I d 8 "   T a r g e t = " / p p t / m e d i a / i m a g e 8 . j p e g "   T y p e = " h t t p : / / s c h e m a s . o p e n x m l f o r m a t s . o r g / o f f i c e D o c u m e n t / 2 0 0 6 / r e l a t i o n s h i p s / i m a g e " / > < R e l a t i o n s h i p   I d = " r I d 9 "   T a r g e t = " / p p t / m e d i a / i m a g e 9 . j p e g "   T y p e = " h t t p : / / s c h e m a s . o p e n x m l f o r m a t s . o r g / o f f i c e D o c u m e n t / 2 0 0 6 / r e l a t i o n s h i p s / i m a g e " / > < R e l a t i o n s h i p   I d = " r I d 1 0 "   T a r g e t = " p p t / m e d i a / i m g _ c c _ b l a c k . p n g "   T y p e = " h t t p : / / s c h e m a s . o p e n x m l f o r m a t s . o r g / o f f i c e D o c u m e n t / 2 0 0 6 / r e l a t i o n s h i p s / i m a g e " / > < R e l a t i o n s h i p   I d = " r I d 1 1 "   T a r g e t = " p p t / p r e s e n t a t i o n . x m l "   T y p e = " h t t p : / / s c h e m a s . o p e n x m l f o r m a t s . o r g / o f f i c e D o c u m e n t / 2 0 0 6 / r e l a t i o n s h i p s / o f f i c e D o c u m e n t " / > < R e l a t i o n s h i p   I d = " r I d 1 2 "   T a r g e t = " d o c P r o p s / c o r e . x m l "   T y p e = " h t t p : / / s c h e m a s . o p e n x m l f o r m a t s . o r g / p a c k a g e / 2 0 0 6 / r e l a t i o n s h i p s / m e t a d a t a / c o r e - p r o p e r t i e s " / > < R e l a t i o n s h i p   I d = " r I d 1 3 "   T a r g e t = " d o c P r o p s / a p p . x m l "   T y p e = " h t t p : / / s c h e m a s . o p e n x m l f o r m a t s . o r g / o f f i c e D o c u m e n t / 2 0 0 6 / r e l a t i o n s h i p s / e x t e n d e d - p r o p e r t i e s " / > < / R e l a t i o n s h i p s >
</file>

<file path=ppt/presentation.xml>�� < ? x m l   v e r s i o n = " 1 . 0 "   e n c o d i n g = " U T F - 1 6 " ? > < p : p r e s e n t a t i o n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e m b e d T r u e T y p e F o n t s = " 1 "   s a v e S u b s e t F o n t s = " 1 " > < p : s l d M a s t e r I d L s t > < p : s l d M a s t e r I d   i d = " 2 1 4 7 4 8 3 6 4 8 "   r : i d = " r I d 1 " / > < / p : s l d M a s t e r I d L s t > < p : n o t e s M a s t e r I d L s t > < p : n o t e s M a s t e r I d   r : i d = " r I d 3 " / > < / p : n o t e s M a s t e r I d L s t > < p : s l d I d L s t > < p : s l d I d   i d = " 2 5 6 "   r : i d = " r I d 5 " / > < p : s l d I d   i d = " 2 5 7 "   r : i d = " r I d 7 " / > < p : s l d I d   i d = " 2 5 8 "   r : i d = " r I d 9 " / > < p : s l d I d   i d = " 2 5 9 "   r : i d = " r I d 1 0 " / > < p : s l d I d   i d = " 2 6 0 "   r : i d = " r I d 1 1 " / > < p : s l d I d   i d = " 2 6 1 "   r : i d = " r I d 1 3 " / > < p : s l d I d   i d = " 2 6 2 "   r : i d = " r I d 1 4 " / > < p : s l d I d   i d = " 2 6 3 "   r : i d = " r I d 1 5 " / > < p : s l d I d   i d = " 2 6 4 "   r : i d = " r I d 1 7 " / > < p : s l d I d   i d = " 2 6 5 "   r : i d = " r I d 1 8 " / > < p : s l d I d   i d = " 2 6 6 "   r : i d = " r I d 1 9 " / > < p : s l d I d   i d = " 2 6 7 "   r : i d = " r I d 2 0 " / > < p : s l d I d   i d = " 2 6 8 "   r : i d = " r I d 2 1 " / > < p : s l d I d   i d = " 2 6 9 "   r : i d = " r I d 2 2 " / > < p : s l d I d   i d = " 2 7 0 "   r : i d = " r I d 2 3 " / > < p : s l d I d   i d = " 2 7 1 "   r : i d = " r I d 2 4 " / > < p : s l d I d   i d = " 2 7 2 "   r : i d = " r I d 2 6 " / > < p : s l d I d   i d = " 2 7 3 "   r : i d = " r I d 2 7 " / > < p : s l d I d   i d = " 2 7 4 "   r : i d = " r I d 2 8 " / > < p : s l d I d   i d = " 2 7 5 "   r : i d = " r I d 2 9 " / > < / p : s l d I d L s t > < p : s l d S z   c x = " 1 2 1 9 2 0 0 0 "   c y = " 6 8 5 8 0 0 0 "   t y p e = " c u s t o m " / > < p : n o t e s S z   c x = " 1 2 1 9 2 0 0 0 "   c y = " 6 8 5 8 0 0 0 " / > < p : e m b e d d e d F o n t L s t / > < p : c u s t D a t a L s t / > < p : d e f a u l t T e x t S t y l e > < a : d e f P P r > < a : d e f R P r   l a n g = " e n - U S " / > < / a : d e f P P r > < a : l v l 1 p P r   a l g n = " l "   l v l = " 0 "   m a r L = "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1 p P r > < a : l v l 2 p P r   a l g n = " l "   l v l = " 1 "   m a r L = " 4 5 7 2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2 p P r > < a : l v l 3 p P r   a l g n = " l "   l v l = " 2 "   m a r L = " 9 1 4 4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3 p P r > < a : l v l 4 p P r   a l g n = " l "   l v l = " 3 "   m a r L = " 1 3 7 1 6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4 p P r > < a : l v l 5 p P r   a l g n = " l "   l v l = " 4 "   m a r L = " 1 8 2 8 8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5 p P r > < a : l v l 6 p P r   a l g n = " l "   l v l = " 5 "   m a r L = " 2 2 8 6 0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6 p P r > < a : l v l 7 p P r   a l g n = " l "   l v l = " 6 "   m a r L = " 2 7 4 3 2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7 p P r > < a : l v l 8 p P r   a l g n = " l "   l v l = " 7 "   m a r L = " 3 2 0 0 4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8 p P r > < a : l v l 9 p P r   a l g n = " l "   l v l = " 8 "   m a r L = " 3 6 5 7 6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9 p P r > < / p : d e f a u l t T e x t S t y l e > < / p : p r e s e n t a t i o n >
</file>

<file path=ppt/presProps.xml>�� < ? x m l   v e r s i o n = " 1 . 0 "   e n c o d i n g = " U T F - 1 6 " ? > < p : p r e s e n t a t i o n P r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s h o w P r   s h o w N a r r a t i o n = " 1 " > < p : s l d A l l / > < / p : s h o w P r > < / p : p r e s e n t a t i o n P r >
</file>

<file path=ppt/tableStyles.xml>�� < ? x m l   v e r s i o n = " 1 . 0 "   e n c o d i n g = " U T F - 1 6 " ? > < a : t b l S t y l e L s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d e f = " { 5 C 2 2 5 4 4 A - 7 E E 6 - 4 3 4 2 - B 0 4 8 - 8 5 B D C 9 F D 1 C 3 A } " / >
</file>

<file path=ppt/viewProps.xml>�� < ? x m l   v e r s i o n = " 1 . 0 "   e n c o d i n g = " U T F - 1 6 " ? > < p : v i e w P r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n o r m a l V i e w P r   s h o w O u t l i n e I c o n s = " f a l s e " > < p : r e s t o r e d L e f t   s z = " 1 5 6 2 0 " / > < p : r e s t o r e d T o p   s z = " 9 4 6 6 0 " / > < / p : n o r m a l V i e w P r > < p : s l i d e V i e w P r > < p : c S l d V i e w P r > < p : c V i e w P r   v a r S c a l e = " t r u e " > < p : s c a l e > < a : s x   d = " 1 0 0 "   n = " 7 3 " / > < a : s y   d = " 1 0 0 "   n = " 7 3 " / > < / p : s c a l e > < p : o r i g i n   x = " - 1 1 1 0 "   y = " - 1 0 2 " / > < / p : c V i e w P r > < p : g u i d e L s t > < p : g u i d e   o r i e n t = " h o r z "   p o s = " 2 1 6 0 " / > < p : g u i d e   p o s = " 2 8 8 0 " / > < / p : g u i d e L s t > < / p : c S l d V i e w P r > < / p : s l i d e V i e w P r > < p : n o t e s T e x t V i e w P r > < p : c V i e w P r > < p : s c a l e > < a : s x   d = " 1 0 0 "   n = " 1 0 0 " / > < a : s y   d = " 1 0 0 "   n = " 1 0 0 " / > < / p : s c a l e > < p : o r i g i n   x = " 0 "   y = " 0 " / > < / p : c V i e w P r > < / p : n o t e s T e x t V i e w P r > < p : g r i d S p a c i n g   c x = " 7 8 0 2 8 8 0 0 "   c y = " 7 8 0 2 8 8 0 0 " / > < / p : v i e w P r >
</file>

<file path=ppt/_rels/presentation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s l i d e M a s t e r s / s l i d e M a s t e r 1 . x m l "   T y p e = " h t t p : / / s c h e m a s . o p e n x m l f o r m a t s . o r g / o f f i c e D o c u m e n t / 2 0 0 6 / r e l a t i o n s h i p s / s l i d e M a s t e r " / > < R e l a t i o n s h i p   I d = " r I d 2 "   T a r g e t = " t h e m e / t h e m e 1 . x m l "   T y p e = " h t t p : / / s c h e m a s . o p e n x m l f o r m a t s . o r g / o f f i c e D o c u m e n t / 2 0 0 6 / r e l a t i o n s h i p s / t h e m e " / > < R e l a t i o n s h i p   I d = " r I d 3 "   T a r g e t = " n o t e s M a s t e r s / n o t e s M a s t e r 1 . x m l "   T y p e = " h t t p : / / s c h e m a s . o p e n x m l f o r m a t s . o r g / o f f i c e D o c u m e n t / 2 0 0 6 / r e l a t i o n s h i p s / n o t e s M a s t e r " / > < R e l a t i o n s h i p   I d = " r I d 4 "   T a r g e t = " t h e m e / t h e m e 2 . x m l "   T y p e = " h t t p : / / s c h e m a s . o p e n x m l f o r m a t s . o r g / o f f i c e D o c u m e n t / 2 0 0 6 / r e l a t i o n s h i p s / t h e m e " / > < R e l a t i o n s h i p   I d = " r I d 5 "   T a r g e t = " s l i d e s / s l i d e 1 . x m l "   T y p e = " h t t p : / / s c h e m a s . o p e n x m l f o r m a t s . o r g / o f f i c e D o c u m e n t / 2 0 0 6 / r e l a t i o n s h i p s / s l i d e " / > < R e l a t i o n s h i p   I d = " r I d 6 "   T a r g e t = " n o t e s S l i d e s / n o t e s S l i d e 1 . x m l "   T y p e = " h t t p : / / s c h e m a s . o p e n x m l f o r m a t s . o r g / o f f i c e D o c u m e n t / 2 0 0 6 / r e l a t i o n s h i p s / n o t e s S l i d e " / > < R e l a t i o n s h i p   I d = " r I d 7 "   T a r g e t = " s l i d e s / s l i d e 2 . x m l "   T y p e = " h t t p : / / s c h e m a s . o p e n x m l f o r m a t s . o r g / o f f i c e D o c u m e n t / 2 0 0 6 / r e l a t i o n s h i p s / s l i d e " / > < R e l a t i o n s h i p   I d = " r I d 8 "   T a r g e t = " n o t e s S l i d e s / n o t e s S l i d e 2 . x m l "   T y p e = " h t t p : / / s c h e m a s . o p e n x m l f o r m a t s . o r g / o f f i c e D o c u m e n t / 2 0 0 6 / r e l a t i o n s h i p s / n o t e s S l i d e " / > < R e l a t i o n s h i p   I d = " r I d 9 "   T a r g e t = " s l i d e s / s l i d e 3 . x m l "   T y p e = " h t t p : / / s c h e m a s . o p e n x m l f o r m a t s . o r g / o f f i c e D o c u m e n t / 2 0 0 6 / r e l a t i o n s h i p s / s l i d e " / > < R e l a t i o n s h i p   I d = " r I d 1 0 "   T a r g e t = " s l i d e s / s l i d e 4 . x m l "   T y p e = " h t t p : / / s c h e m a s . o p e n x m l f o r m a t s . o r g / o f f i c e D o c u m e n t / 2 0 0 6 / r e l a t i o n s h i p s / s l i d e " / > < R e l a t i o n s h i p   I d = " r I d 1 1 "   T a r g e t = " s l i d e s / s l i d e 5 . x m l "   T y p e = " h t t p : / / s c h e m a s . o p e n x m l f o r m a t s . o r g / o f f i c e D o c u m e n t / 2 0 0 6 / r e l a t i o n s h i p s / s l i d e " / > < R e l a t i o n s h i p   I d = " r I d 1 2 "   T a r g e t = " n o t e s S l i d e s / n o t e s S l i d e 3 . x m l "   T y p e = " h t t p : / / s c h e m a s . o p e n x m l f o r m a t s . o r g / o f f i c e D o c u m e n t / 2 0 0 6 / r e l a t i o n s h i p s / n o t e s S l i d e " / > < R e l a t i o n s h i p   I d = " r I d 1 3 "   T a r g e t = " s l i d e s / s l i d e 6 . x m l "   T y p e = " h t t p : / / s c h e m a s . o p e n x m l f o r m a t s . o r g / o f f i c e D o c u m e n t / 2 0 0 6 / r e l a t i o n s h i p s / s l i d e " / > < R e l a t i o n s h i p   I d = " r I d 1 4 "   T a r g e t = " s l i d e s / s l i d e 7 . x m l "   T y p e = " h t t p : / / s c h e m a s . o p e n x m l f o r m a t s . o r g / o f f i c e D o c u m e n t / 2 0 0 6 / r e l a t i o n s h i p s / s l i d e " / > < R e l a t i o n s h i p   I d = " r I d 1 5 "   T a r g e t = " s l i d e s / s l i d e 8 . x m l "   T y p e = " h t t p : / / s c h e m a s . o p e n x m l f o r m a t s . o r g / o f f i c e D o c u m e n t / 2 0 0 6 / r e l a t i o n s h i p s / s l i d e " / > < R e l a t i o n s h i p   I d = " r I d 1 6 "   T a r g e t = " n o t e s S l i d e s / n o t e s S l i d e 4 . x m l "   T y p e = " h t t p : / / s c h e m a s . o p e n x m l f o r m a t s . o r g / o f f i c e D o c u m e n t / 2 0 0 6 / r e l a t i o n s h i p s / n o t e s S l i d e " / > < R e l a t i o n s h i p   I d = " r I d 1 7 "   T a r g e t = " s l i d e s / s l i d e 9 . x m l "   T y p e = " h t t p : / / s c h e m a s . o p e n x m l f o r m a t s . o r g / o f f i c e D o c u m e n t / 2 0 0 6 / r e l a t i o n s h i p s / s l i d e " / > < R e l a t i o n s h i p   I d = " r I d 1 8 "   T a r g e t = " s l i d e s / s l i d e 1 0 . x m l "   T y p e = " h t t p : / / s c h e m a s . o p e n x m l f o r m a t s . o r g / o f f i c e D o c u m e n t / 2 0 0 6 / r e l a t i o n s h i p s / s l i d e " / > < R e l a t i o n s h i p   I d = " r I d 1 9 "   T a r g e t = " s l i d e s / s l i d e 1 1 . x m l "   T y p e = " h t t p : / / s c h e m a s . o p e n x m l f o r m a t s . o r g / o f f i c e D o c u m e n t / 2 0 0 6 / r e l a t i o n s h i p s / s l i d e " / > < R e l a t i o n s h i p   I d = " r I d 2 0 "   T a r g e t = " s l i d e s / s l i d e 1 2 . x m l "   T y p e = " h t t p : / / s c h e m a s . o p e n x m l f o r m a t s . o r g / o f f i c e D o c u m e n t / 2 0 0 6 / r e l a t i o n s h i p s / s l i d e " / > < R e l a t i o n s h i p   I d = " r I d 2 1 "   T a r g e t = " s l i d e s / s l i d e 1 3 . x m l "   T y p e = " h t t p : / / s c h e m a s . o p e n x m l f o r m a t s . o r g / o f f i c e D o c u m e n t / 2 0 0 6 / r e l a t i o n s h i p s / s l i d e " / > < R e l a t i o n s h i p   I d = " r I d 2 2 "   T a r g e t = " s l i d e s / s l i d e 1 4 . x m l "   T y p e = " h t t p : / / s c h e m a s . o p e n x m l f o r m a t s . o r g / o f f i c e D o c u m e n t / 2 0 0 6 / r e l a t i o n s h i p s / s l i d e " / > < R e l a t i o n s h i p   I d = " r I d 2 3 "   T a r g e t = " s l i d e s / s l i d e 1 5 . x m l "   T y p e = " h t t p : / / s c h e m a s . o p e n x m l f o r m a t s . o r g / o f f i c e D o c u m e n t / 2 0 0 6 / r e l a t i o n s h i p s / s l i d e " / > < R e l a t i o n s h i p   I d = " r I d 2 4 "   T a r g e t = " s l i d e s / s l i d e 1 6 . x m l "   T y p e = " h t t p : / / s c h e m a s . o p e n x m l f o r m a t s . o r g / o f f i c e D o c u m e n t / 2 0 0 6 / r e l a t i o n s h i p s / s l i d e " / > < R e l a t i o n s h i p   I d = " r I d 2 5 "   T a r g e t = " n o t e s S l i d e s / n o t e s S l i d e 5 . x m l "   T y p e = " h t t p : / / s c h e m a s . o p e n x m l f o r m a t s . o r g / o f f i c e D o c u m e n t / 2 0 0 6 / r e l a t i o n s h i p s / n o t e s S l i d e " / > < R e l a t i o n s h i p   I d = " r I d 2 6 "   T a r g e t = " s l i d e s / s l i d e 1 7 . x m l "   T y p e = " h t t p : / / s c h e m a s . o p e n x m l f o r m a t s . o r g / o f f i c e D o c u m e n t / 2 0 0 6 / r e l a t i o n s h i p s / s l i d e " / > < R e l a t i o n s h i p   I d = " r I d 2 7 "   T a r g e t = " s l i d e s / s l i d e 1 8 . x m l "   T y p e = " h t t p : / / s c h e m a s . o p e n x m l f o r m a t s . o r g / o f f i c e D o c u m e n t / 2 0 0 6 / r e l a t i o n s h i p s / s l i d e " / > < R e l a t i o n s h i p   I d = " r I d 2 8 "   T a r g e t = " s l i d e s / s l i d e 1 9 . x m l "   T y p e = " h t t p : / / s c h e m a s . o p e n x m l f o r m a t s . o r g / o f f i c e D o c u m e n t / 2 0 0 6 / r e l a t i o n s h i p s / s l i d e " / > < R e l a t i o n s h i p   I d = " r I d 2 9 "   T a r g e t = " s l i d e s / s l i d e 2 0 . x m l "   T y p e = " h t t p : / / s c h e m a s . o p e n x m l f o r m a t s . o r g / o f f i c e D o c u m e n t / 2 0 0 6 / r e l a t i o n s h i p s / s l i d e " / > < R e l a t i o n s h i p   I d = " r I d 3 0 "   T a r g e t = " t a b l e S t y l e s . x m l "   T y p e = " h t t p : / / s c h e m a s . o p e n x m l f o r m a t s . o r g / o f f i c e D o c u m e n t / 2 0 0 6 / r e l a t i o n s h i p s / t a b l e S t y l e s " / > < R e l a t i o n s h i p   I d = " r I d 3 1 "   T a r g e t = " p r e s P r o p s . x m l "   T y p e = " h t t p : / / s c h e m a s . o p e n x m l f o r m a t s . o r g / o f f i c e D o c u m e n t / 2 0 0 6 / r e l a t i o n s h i p s / p r e s P r o p s " / > < R e l a t i o n s h i p   I d = " r I d 3 2 "   T a r g e t = " v i e w P r o p s . x m l "   T y p e = " h t t p : / / s c h e m a s . o p e n x m l f o r m a t s . o r g / o f f i c e D o c u m e n t / 2 0 0 6 / r e l a t i o n s h i p s / v i e w P r o p s " / > < / R e l a t i o n s h i p s >
</file>

<file path=ppt/notesMasters/_rels/notesMaster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t h e m e / t h e m e 2 . x m l "   T y p e = " h t t p : / / s c h e m a s . o p e n x m l f o r m a t s . o r g / o f f i c e D o c u m e n t / 2 0 0 6 / r e l a t i o n s h i p s / t h e m e " / > < / R e l a t i o n s h i p s >
</file>

<file path=ppt/notesMasters/notesMaster1.xml>�� < ? x m l   v e r s i o n = " 1 . 0 "   e n c o d i n g = " U T F - 1 6 " ? > < p : n o t e s M a s t e r   x m l n s : a = " h t t p : / / s c h e m a s . o p e n x m l f o r m a t s . o r g / d r a w i n g m l / 2 0 0 6 / m a i n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> < p : c S l d > < p : b g > < p : b g R e f   i d x = " 1 0 0 1 " > < a : s c h e m e C l r   v a l = " b g 1 " / > < / p : b g R e f > < / p : b g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H e a d e r   P l a c e h o l d e r   1 " / > < p : c N v S p P r > < a : s p L o c k s   n o G r p = " 1 " / > < / p : c N v S p P r > < p : n v P r > < p : p h   s z = " q u a r t e r "   t y p e = " h d r " / > < / p : n v P r > < / p : n v S p P r > < p : s p P r > < a : x f r m > < a : o f f   x = " 0 "   y = " 0 " / > < a : e x t   c x = " 2 9 7 1 8 0 0 "   c y = " 4 5 8 7 8 8 " / > < / a : x f r m > < a : p r s t G e o m   p r s t = " r e c t " > < a : a v L s t / > < / a : p r s t G e o m > < / p : s p P r > < p : t x B o d y > < a : b o d y P r   b I n s = " 4 5 7 2 0 "   l I n s = " 9 1 4 4 0 "   r I n s = " 9 1 4 4 0 "   r t l C o l = " 0 "   t I n s = " 4 5 7 2 0 "   v e r t = " h o r z " / > < a : l s t S t y l e > < a : l v l 1 p P r   a l g n = " l " > < a : d e f R P r   s z = " 1 2 0 0 " / > < / a : l v l 1 p P r > < / a : l s t S t y l e > < a : p > < a : e n d P a r a R P r   l a n g = " e n - U S " / > < / a : p > < / p : t x B o d y > < / p : s p > < p : s p > < p : n v S p P r > < p : c N v P r   i d = " 3 "   n a m e = " D a t e   P l a c e h o l d e r   2 " / > < p : c N v S p P r > < a : s p L o c k s   n o G r p = " 1 " / > < / p : c N v S p P r > < p : n v P r > < p : p h   i d x = " 1 "   t y p e = " d t " / > < / p : n v P r > < / p : n v S p P r > < p : s p P r > < a : x f r m > < a : o f f   x = " 3 8 8 4 6 1 3 "   y = " 0 " / > < a : e x t   c x = " 2 9 7 1 8 0 0 "   c y = " 4 5 8 7 8 8 " / > < / a : x f r m > < a : p r s t G e o m   p r s t = " r e c t " > < a : a v L s t / > < / a : p r s t G e o m > < / p : s p P r > < p : t x B o d y > < a : b o d y P r   b I n s = " 4 5 7 2 0 "   l I n s = " 9 1 4 4 0 "   r I n s = " 9 1 4 4 0 "   r t l C o l = " 0 "   t I n s = " 4 5 7 2 0 "   v e r t = " h o r z " / > < a : l s t S t y l e > < a : l v l 1 p P r   a l g n = " r " > < a : d e f R P r   s z = " 1 2 0 0 " / > < / a : l v l 1 p P r > < / a : l s t S t y l e > < a : p > < a : f l d   i d = " { 4 4 B 6 5 4 5 9 - 4 C 0 1 - 9 2 4 8 - B D A A - F 2 8 5 9 1 F A F 6 F 5 } "   t y p e = " d a t e t i m e F i g u r e O u t " > < a : r P r   l a n g = " e n - U S "   s m t C l e a n = " 0 " / > < a : t > 4 / 4 / 1 7 < / a : t > < / a : f l d > < a : e n d P a r a R P r   l a n g = " e n - U S " / > < / a : p > < / p : t x B o d y > < / p : s p > < p : s p > < p : n v S p P r > < p : c N v P r   i d = " 4 "   n a m e = " S l i d e   I m a g e   P l a c e h o l d e r   3 " / > < p : c N v S p P r > < a : s p L o c k s   n o C h a n g e A s p e c t = " 1 "   n o G r p = " 1 "   n o R o t = " 1 " / > < / p : c N v S p P r > < p : n v P r > < p : p h   i d x = " 2 "   t y p e = " s l d I m g " / > < / p : n v P r > < / p : n v S p P r > < p : s p P r > < a : x f r m > < a : o f f   x = " 6 8 5 8 0 0 "   y = " 1 1 4 3 0 0 0 " / > < a : e x t   c x = " 5 4 8 6 4 0 0 "   c y = " 3 0 8 6 1 0 0 " / > < / a : x f r m > < a : p r s t G e o m   p r s t = " r e c t " > < a : a v L s t / > < / a : p r s t G e o m > < a : n o F i l l / > < a : l n   w = " 1 2 7 0 0 " > < a : s o l i d F i l l > < a : p r s t C l r   v a l = " b l a c k " / > < / a : s o l i d F i l l > < / a : l n > < / p : s p P r > < p : t x B o d y > < a : b o d y P r   a n c h o r = " c t r "   b I n s = " 4 5 7 2 0 "   l I n s = " 9 1 4 4 0 "   r I n s = " 9 1 4 4 0 "   r t l C o l = " 0 "   t I n s = " 4 5 7 2 0 "   v e r t = " h o r z " / > < a : l s t S t y l e / > < a : p > < a : e n d P a r a R P r   l a n g = " e n - U S " / > < / a : p > < / p : t x B o d y > < / p : s p > < p : s p > < p : n v S p P r > < p : c N v P r   i d = " 5 "   n a m e = " N o t e s   P l a c e h o l d e r   4 " / > < p : c N v S p P r > < a : s p L o c k s   n o G r p = " 1 " / > < / p : c N v S p P r > < p : n v P r > < p : p h   i d x = " 3 "   s z = " q u a r t e r "   t y p e = " b o d y " / > < / p : n v P r > < / p : n v S p P r > < p : s p P r > < a : x f r m > < a : o f f   x = " 6 8 5 8 0 0 "   y = " 4 4 0 0 5 5 0 " / > < a : e x t   c x = " 5 4 8 6 4 0 0 "   c y = " 3 6 0 0 4 5 0 " / > < / a : x f r m > < a : p r s t G e o m   p r s t = " r e c t " > < a : a v L s t / > < / a : p r s t G e o m > < / p : s p P r > < p : t x B o d y > < a : b o d y P r   b I n s = " 4 5 7 2 0 "   l I n s = " 9 1 4 4 0 "   r I n s = " 9 1 4 4 0 "   r t l C o l = " 0 "   t I n s = " 4 5 7 2 0 "   v e r t = " h o r z " / > < a : l s t S t y l e / > < a : p > < a : p P r   l v l = " 0 " / > < a : r > < a : r P r   l a n g = " e n - U S "   s m t C l e a n = " 0 " / > < a : t > C l i c k   t o   e d i t   M a s t e r   t e x t   s t y l e s < / a : t > < / a : r > < / a : p > < a : p > < a : p P r   l v l = " 1 " / > < a : r > < a : r P r   l a n g = " e n - U S "   s m t C l e a n = " 0 " / > < a : t > S e c o n d   l e v e l < / a : t > < / a : r > < / a : p > < a : p > < a : p P r   l v l = " 2 " / > < a : r > < a : r P r   l a n g = " e n - U S "   s m t C l e a n = " 0 " / > < a : t > T h i r d   l e v e l < / a : t > < / a : r > < / a : p > < a : p > < a : p P r   l v l = " 3 " / > < a : r > < a : r P r   l a n g = " e n - U S "   s m t C l e a n = " 0 " / > < a : t > F o u r t h   l e v e l < / a : t > < / a : r > < / a : p > < a : p > < a : p P r   l v l = " 4 " / > < a : r > < a : r P r   l a n g = " e n - U S "   s m t C l e a n = " 0 " / > < a : t > F i f t h   l e v e l < / a : t > < / a : r > < a : e n d P a r a R P r   l a n g = " e n - U S " / > < / a : p > < / p : t x B o d y > < / p : s p > < p : s p > < p : n v S p P r > < p : c N v P r   i d = " 6 "   n a m e = " F o o t e r   P l a c e h o l d e r   5 " / > < p : c N v S p P r > < a : s p L o c k s   n o G r p = " 1 " / > < / p : c N v S p P r > < p : n v P r > < p : p h   i d x = " 4 "   s z = " q u a r t e r "   t y p e = " f t r " / > < / p : n v P r > < / p : n v S p P r > < p : s p P r > < a : x f r m > < a : o f f   x = " 0 "   y = " 8 6 8 5 2 1 3 " / > < a : e x t   c x = " 2 9 7 1 8 0 0 "   c y = " 4 5 8 7 8 7 " / > < / a : x f r m > < a : p r s t G e o m   p r s t = " r e c t " > < a : a v L s t / > < / a : p r s t G e o m > < / p : s p P r > < p : t x B o d y > < a : b o d y P r   a n c h o r = " b "   b I n s = " 4 5 7 2 0 "   l I n s = " 9 1 4 4 0 "   r I n s = " 9 1 4 4 0 "   r t l C o l = " 0 "   t I n s = " 4 5 7 2 0 "   v e r t = " h o r z " / > < a : l s t S t y l e > < a : l v l 1 p P r   a l g n = " l " > < a : d e f R P r   s z = " 1 2 0 0 " / > < / a : l v l 1 p P r > < / a : l s t S t y l e > < a : p > < a : e n d P a r a R P r   l a n g = " e n - U S " / > < / a : p > < / p : t x B o d y > < / p : s p > < p : s p > < p : n v S p P r > < p : c N v P r   i d = " 7 "   n a m e = " S l i d e   N u m b e r   P l a c e h o l d e r   6 " / > < p : c N v S p P r > < a : s p L o c k s   n o G r p = " 1 " / > < / p : c N v S p P r > < p : n v P r > < p : p h   i d x = " 5 "   s z = " q u a r t e r "   t y p e = " s l d N u m " / > < / p : n v P r > < / p : n v S p P r > < p : s p P r > < a : x f r m > < a : o f f   x = " 3 8 8 4 6 1 3 "   y = " 8 6 8 5 2 1 3 " / > < a : e x t   c x = " 2 9 7 1 8 0 0 "   c y = " 4 5 8 7 8 7 " / > < / a : x f r m > < a : p r s t G e o m   p r s t = " r e c t " > < a : a v L s t / > < / a : p r s t G e o m > < / p : s p P r > < p : t x B o d y > < a : b o d y P r   a n c h o r = " b "   b I n s = " 4 5 7 2 0 "   l I n s = " 9 1 4 4 0 "   r I n s = " 9 1 4 4 0 "   r t l C o l = " 0 "   t I n s = " 4 5 7 2 0 "   v e r t = " h o r z " / > < a : l s t S t y l e > < a : l v l 1 p P r   a l g n = " r " > < a : d e f R P r   s z = " 1 2 0 0 " / > < / a : l v l 1 p P r > < / a : l s t S t y l e > < a : p > < a : f l d   i d = " { 6 9 3 2 7 0 4 2 - 6 B 6 1 - B 1 4 8 - 8 4 8 5 - 8 B B B F A A 1 3 D 2 4 } "   t y p e = " s l i d e n u m " > < a : r P r   l a n g = " e n - U S "   s m t C l e a n = " 0 " / > < a : t > 9 # : < / a : t > < / a : f l d > < a : e n d P a r a R P r   l a n g = " e n - U S " / > < / a : p > < / p : t x B o d y > < / p : s p > < / p : s p T r e e > < p : e x t L s t > < p : e x t   u r i = " { B B 9 6 2 C 8 B - B 1 4 F - 4 D 9 7 - A F 6 5 - F 5 3 4 4 C B 8 A C 3 E } " > < p 1 4 : c r e a t i o n I d   x m l n s : p 1 4 = " h t t p : / / s c h e m a s . m i c r o s o f t . c o m / o f f i c e / p o w e r p o i n t / 2 0 1 0 / m a i n "   v a l = " 1 0 8 0 3 2 1 1 3 8 " / > < / p : e x t > < / p : e x t L s t > < / p : c S l d > < p : c l r M a p   a c c e n t 1 = " a c c e n t 1 "   a c c e n t 2 = " a c c e n t 2 "   a c c e n t 3 = " a c c e n t 3 "   a c c e n t 4 = " a c c e n t 4 "   a c c e n t 5 = " a c c e n t 5 "   a c c e n t 6 = " a c c e n t 6 "   b g 1 = " l t 1 "   b g 2 = " l t 2 "   f o l H l i n k = " f o l H l i n k "   h l i n k = " h l i n k "   t x 1 = " d k 1 "   t x 2 = " d k 2 " / > < p : n o t e s S t y l e > < a : l v l 1 p P r   a l g n = " l "   d e f T a b S z = " 9 1 4 4 0 0 "   e a L n B r k = " 1 "   h a n g i n g P u n c t = " 1 "   l a t i n L n B r k = " 0 "   m a r L = "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1 p P r > < a : l v l 2 p P r   a l g n = " l "   d e f T a b S z = " 9 1 4 4 0 0 "   e a L n B r k = " 1 "   h a n g i n g P u n c t = " 1 "   l a t i n L n B r k = " 0 "   m a r L = " 4 5 7 2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2 p P r > < a : l v l 3 p P r   a l g n = " l "   d e f T a b S z = " 9 1 4 4 0 0 "   e a L n B r k = " 1 "   h a n g i n g P u n c t = " 1 "   l a t i n L n B r k = " 0 "   m a r L = " 9 1 4 4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3 p P r > < a : l v l 4 p P r   a l g n = " l "   d e f T a b S z = " 9 1 4 4 0 0 "   e a L n B r k = " 1 "   h a n g i n g P u n c t = " 1 "   l a t i n L n B r k = " 0 "   m a r L = " 1 3 7 1 6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4 p P r > < a : l v l 5 p P r   a l g n = " l "   d e f T a b S z = " 9 1 4 4 0 0 "   e a L n B r k = " 1 "   h a n g i n g P u n c t = " 1 "   l a t i n L n B r k = " 0 "   m a r L = " 1 8 2 8 8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5 p P r > < a : l v l 6 p P r   a l g n = " l "   d e f T a b S z = " 9 1 4 4 0 0 "   e a L n B r k = " 1 "   h a n g i n g P u n c t = " 1 "   l a t i n L n B r k = " 0 "   m a r L = " 2 2 8 6 0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6 p P r > < a : l v l 7 p P r   a l g n = " l "   d e f T a b S z = " 9 1 4 4 0 0 "   e a L n B r k = " 1 "   h a n g i n g P u n c t = " 1 "   l a t i n L n B r k = " 0 "   m a r L = " 2 7 4 3 2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7 p P r > < a : l v l 8 p P r   a l g n = " l "   d e f T a b S z = " 9 1 4 4 0 0 "   e a L n B r k = " 1 "   h a n g i n g P u n c t = " 1 "   l a t i n L n B r k = " 0 "   m a r L = " 3 2 0 0 4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8 p P r > < a : l v l 9 p P r   a l g n = " l "   d e f T a b S z = " 9 1 4 4 0 0 "   e a L n B r k = " 1 "   h a n g i n g P u n c t = " 1 "   l a t i n L n B r k = " 0 "   m a r L = " 3 6 5 7 6 0 0 "   r t l = " 0 " > < a : d e f R P r   k e r n = " 1 2 0 0 "   s z = " 1 2 0 0 " > < a : s o l i d F i l l > < a : s c h e m e C l r   v a l = " t x 1 " / > < / a : s o l i d F i l l > < a : l a t i n   t y p e f a c e = " + m n - l t " / > < a : e a   t y p e f a c e = " + m n - e a " / > < a : c s   t y p e f a c e = " + m n - c s " / > < / a : d e f R P r > < / a : l v l 9 p P r > < / p : n o t e s S t y l e > < / p : n o t e s M a s t e r > < ! - -   $ I d $   - - >
</file>

<file path=ppt/notesSlides/_rels/notesSlide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n o t e s M a s t e r s / n o t e s M a s t e r 1 . x m l "   T y p e = " h t t p : / / s c h e m a s . o p e n x m l f o r m a t s . o r g / o f f i c e D o c u m e n t / 2 0 0 6 / r e l a t i o n s h i p s / n o t e s M a s t e r " / > < R e l a t i o n s h i p   I d = " r I d 2 "   T a r g e t = " . . / s l i d e s / s l i d e 1 . x m l "   T y p e = " h t t p : / / s c h e m a s . o p e n x m l f o r m a t s . o r g / o f f i c e D o c u m e n t / 2 0 0 6 / r e l a t i o n s h i p s / s l i d e " / > < / R e l a t i o n s h i p s >
</file>

<file path=ppt/notesSlides/_rels/notesSlide2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n o t e s M a s t e r s / n o t e s M a s t e r 1 . x m l "   T y p e = " h t t p : / / s c h e m a s . o p e n x m l f o r m a t s . o r g / o f f i c e D o c u m e n t / 2 0 0 6 / r e l a t i o n s h i p s / n o t e s M a s t e r " / > < R e l a t i o n s h i p   I d = " r I d 2 "   T a r g e t = " . . / s l i d e s / s l i d e 2 . x m l "   T y p e = " h t t p : / / s c h e m a s . o p e n x m l f o r m a t s . o r g / o f f i c e D o c u m e n t / 2 0 0 6 / r e l a t i o n s h i p s / s l i d e " / > < / R e l a t i o n s h i p s >
</file>

<file path=ppt/notesSlides/_rels/notesSlide3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n o t e s M a s t e r s / n o t e s M a s t e r 1 . x m l "   T y p e = " h t t p : / / s c h e m a s . o p e n x m l f o r m a t s . o r g / o f f i c e D o c u m e n t / 2 0 0 6 / r e l a t i o n s h i p s / n o t e s M a s t e r " / > < R e l a t i o n s h i p   I d = " r I d 2 "   T a r g e t = " . . / s l i d e s / s l i d e 5 . x m l "   T y p e = " h t t p : / / s c h e m a s . o p e n x m l f o r m a t s . o r g / o f f i c e D o c u m e n t / 2 0 0 6 / r e l a t i o n s h i p s / s l i d e " / > < / R e l a t i o n s h i p s >
</file>

<file path=ppt/notesSlides/_rels/notesSlide4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n o t e s M a s t e r s / n o t e s M a s t e r 1 . x m l "   T y p e = " h t t p : / / s c h e m a s . o p e n x m l f o r m a t s . o r g / o f f i c e D o c u m e n t / 2 0 0 6 / r e l a t i o n s h i p s / n o t e s M a s t e r " / > < R e l a t i o n s h i p   I d = " r I d 2 "   T a r g e t = " . . / s l i d e s / s l i d e 8 . x m l "   T y p e = " h t t p : / / s c h e m a s . o p e n x m l f o r m a t s . o r g / o f f i c e D o c u m e n t / 2 0 0 6 / r e l a t i o n s h i p s / s l i d e " / > < / R e l a t i o n s h i p s >
</file>

<file path=ppt/notesSlides/_rels/notesSlide5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n o t e s M a s t e r s / n o t e s M a s t e r 1 . x m l "   T y p e = " h t t p : / / s c h e m a s . o p e n x m l f o r m a t s . o r g / o f f i c e D o c u m e n t / 2 0 0 6 / r e l a t i o n s h i p s / n o t e s M a s t e r " / > < R e l a t i o n s h i p   I d = " r I d 2 "   T a r g e t = " . . / s l i d e s / s l i d e 1 6 . x m l "   T y p e = " h t t p : / / s c h e m a s . o p e n x m l f o r m a t s . o r g / o f f i c e D o c u m e n t / 2 0 0 6 / r e l a t i o n s h i p s / s l i d e " / > < / R e l a t i o n s h i p s >
</file>

<file path=ppt/notesSlides/notesSlide1.xml>�� < ? x m l   v e r s i o n = " 1 . 0 "   e n c o d i n g = " U T F - 1 6 " ? > < p : n o t e s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1 "   n a m e = " s h a p e 1 " / > < p : c N v S p P r > < a : s p L o c k s   n o C h a n g e A r r o w h e a d s = " 1 "   n o G r p = " 1 " / > < / p : c N v S p P r > < p : n v P r > < p : p h   i d x = " 1 "   t y p e = " b o d y " / > < / p : n v P r > < / p : n v S p P r > < p : s p P r > < a : n o F i l l / > < a : l n / > < / p : s p P r > < p : t x B o d y > < a : b o d y P r   r t l C o l = " 0 " / > < a : l s t S t y l e / > < a : p > < a : p P r / > < a : r > < a : r P r   d i r t y = " 0 "   l a n g = " e n - U S " / > < a : t > N � t a i c h e a n   a n   t i d s e I r T h � i d   a n   t a i s b e a n a d h   s e o   a   c h l e a c h d a d h   g u   s � b a i l t e   a   r � i r   f e u m l a c h d a n   a    c h l a s ,   m e ,   m a r   c h l a s ,   b u i d h n e a n   b e a g a ,   l e   s g o i l e a r a n   f a   l e t h   a i r s o n   t a i c   a   c h u m a i l   r i u t h a   f a i r e a c h d a i n n e a n   a i t h n e a c h a d h   a g u s   a i n m e a c h a d h .   D � a n   c i n n t e a c h   g u   b h e i l   s g o i l e a r a n   a    t u i g s i n n   n a c h   e i l   f a i r e a c h d a i n n e a n   m a t h / d o n a   n o   c e a r t / c e � r r   a n n ,   c h a n   e i l   a n n   a c h   f a i r e a c h d a i n n e a n ,   a c h   g u m   b i   c u i d   d e   f h a i r e a c h d a i n n e a n   a    t o i r t   o i r n n   f a i r e a c h d a i n n   n a s   f h e � r r   n a r   n - i n n t i n n e a n   a g u s   n a r   b o d h a i g e a n . < / a : t > < / a : r > < / a : p > < / p : t x B o d y > < / p : s p > < / p : s p T r e e > < / p : c S l d > < p : c l r M a p O v r > < a : m a s t e r C l r M a p p i n g / > < / p : c l r M a p O v r > < / p : n o t e s >
</file>

<file path=ppt/notesSlides/notesSlide2.xml>�� < ? x m l   v e r s i o n = " 1 . 0 "   e n c o d i n g = " U T F - 1 6 " ? > < p : n o t e s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1 "   n a m e = " s h a p e 1 " / > < p : c N v S p P r > < a : s p L o c k s   n o C h a n g e A r r o w h e a d s = " 1 "   n o G r p = " 1 " / > < / p : c N v S p P r > < p : n v P r > < p : p h   i d x = " 1 "   t y p e = " b o d y " / > < / p : n v P r > < / p : n v S p P r > < p : s p P r > < a : n o F i l l / > < a : l n / > < / p : s p P r > < p : t x B o d y > < a : b o d y P r   r t l C o l = " 0 " / > < a : l s t S t y l e / > < a : p > < a : p P r / > < a : r > < a : r P r   d i r t y = " 0 "   l a n g = " e n - U S " / > < a : t > < / a : t > < / a : r > < / a : p > < / p : t x B o d y > < / p : s p > < / p : s p T r e e > < / p : c S l d > < p : c l r M a p O v r > < a : m a s t e r C l r M a p p i n g / > < / p : c l r M a p O v r > < / p : n o t e s >
</file>

<file path=ppt/notesSlides/notesSlide3.xml>�� < ? x m l   v e r s i o n = " 1 . 0 "   e n c o d i n g = " U T F - 1 6 " ? > < p : n o t e s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1 "   n a m e = " s h a p e 1 " / > < p : c N v S p P r > < a : s p L o c k s   n o C h a n g e A r r o w h e a d s = " 1 "   n o G r p = " 1 " / > < / p : c N v S p P r > < p : n v P r > < p : p h   i d x = " 1 "   t y p e = " b o d y " / > < / p : n v P r > < / p : n v S p P r > < p : s p P r > < a : n o F i l l / > < a : l n / > < / p : s p P r > < p : t x B o d y > < a : b o d y P r   r t l C o l = " 0 " / > < a : l s t S t y l e / > < a : p > < a : p P r / > < a : r > < a : r P r   d i r t y = " 0 "   l a n g = " e n - U S " / > < a : t > < / a : t > < / a : r > < / a : p > < / p : t x B o d y > < / p : s p > < / p : s p T r e e > < / p : c S l d > < p : c l r M a p O v r > < a : m a s t e r C l r M a p p i n g / > < / p : c l r M a p O v r > < / p : n o t e s >
</file>

<file path=ppt/notesSlides/notesSlide4.xml>�� < ? x m l   v e r s i o n = " 1 . 0 "   e n c o d i n g = " U T F - 1 6 " ? > < p : n o t e s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1 "   n a m e = " s h a p e 1 " / > < p : c N v S p P r > < a : s p L o c k s   n o C h a n g e A r r o w h e a d s = " 1 "   n o G r p = " 1 " / > < / p : c N v S p P r > < p : n v P r > < p : p h   i d x = " 1 "   t y p e = " b o d y " / > < / p : n v P r > < / p : n v S p P r > < p : s p P r > < a : n o F i l l / > < a : l n / > < / p : s p P r > < p : t x B o d y > < a : b o d y P r   r t l C o l = " 0 " / > < a : l s t S t y l e / > < a : p > < a : p P r / > < a : r > < a : r P r   d i r t y = " 0 "   l a n g = " e n - U S " / > < a : t > < / a : t > < / a : r > < / a : p > < / p : t x B o d y > < / p : s p > < / p : s p T r e e > < / p : c S l d > < p : c l r M a p O v r > < a : m a s t e r C l r M a p p i n g / > < / p : c l r M a p O v r > < / p : n o t e s >
</file>

<file path=ppt/notesSlides/notesSlide5.xml>�� < ? x m l   v e r s i o n = " 1 . 0 "   e n c o d i n g = " U T F - 1 6 " ? > < p : n o t e s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1 "   n a m e = " s h a p e 1 " / > < p : c N v S p P r > < a : s p L o c k s   n o C h a n g e A r r o w h e a d s = " 1 "   n o G r p = " 1 " / > < / p : c N v S p P r > < p : n v P r > < p : p h   i d x = " 1 "   t y p e = " b o d y " / > < / p : n v P r > < / p : n v S p P r > < p : s p P r > < a : n o F i l l / > < a : l n / > < / p : s p P r > < p : t x B o d y > < a : b o d y P r   r t l C o l = " 0 " / > < a : l s t S t y l e / > < a : p > < a : p P r / > < a : r > < a : r P r   d i r t y = " 0 "   l a n g = " e n - U S " / > < a : t > < / a : t > < / a : r > < / a : p > < / p : t x B o d y > < / p : s p > < / p : s p T r e e > < / p : c S l d > < p : c l r M a p O v r > < a : m a s t e r C l r M a p p i n g / > < / p : c l r M a p O v r > < / p : n o t e s >
</file>

<file path=ppt/slideLayouts/_rels/slideLayout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10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1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2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3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4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5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6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7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8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_rels/slideLayout9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M a s t e r s / s l i d e M a s t e r 1 . x m l "   T y p e = " h t t p : / / s c h e m a s . o p e n x m l f o r m a t s . o r g / o f f i c e D o c u m e n t / 2 0 0 6 / r e l a t i o n s h i p s / s l i d e M a s t e r " / > < / R e l a t i o n s h i p s >
</file>

<file path=ppt/slideLayouts/slideLayout1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t i t l e " > < p : c S l d   n a m e = " T i t l e   S l i d e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F 8 4 7 A 3 9 0 - 0 8 7 A - 4 4 C E - B F F A - 3 E E F 0 3 F E E B 4 0 } " > < a 1 6 : c r e a t i o n I d   x m l n s : a 1 6 = " h t t p : / / s c h e m a s . m i c r o s o f t . c o m / o f f i c e / d r a w i n g / 2 0 1 0 / m a i n "   i d = " { 0 B 7 A 3 9 3 F - E 8 6 F - 4 F 8 1 - 8 C F 1 - 1 5 1 3 5 1 6 1 F C F 1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1 5 2 4 0 0 0 "   y = " 1 1 2 2 3 6 3 " / > < a : e x t   c x = " 9 1 4 4 0 0 0 "   c y = " 2 3 8 7 6 0 0 " / > < / a : x f r m > < a : p r s t G e o m   p r s t = " r e c t " > < a : a v L s t / > < / a : p r s t G e o m > < / p : s p P r > < p : t x B o d y > < a : b o d y P r   a n c h o r = " b "   r t l C o l = " 0 "   v e r t = " h o r z " / > < a : l s t S t y l e > < a : l v l 1 p P r   a l g n = " c t r "   l v l = " 0 " > < a : d e f R P r   d i r t y = " 0 "   l a n g = " e n - U S "   s z = " 6 0 0 0 " / > < / a : l v l 1 p P r > < / a : l s t S t y l e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S u b t i t l e   2 " > < a : e x t L s t > < a : e x t   u r i = " { B A 1 2 D 9 E B - D 3 7 3 - 4 0 9 0 - A 6 7 7 - F C 1 F 6 C 9 A B F 9 9 } " > < a 1 6 : c r e a t i o n I d   x m l n s : a 1 6 = " h t t p : / / s c h e m a s . m i c r o s o f t . c o m / o f f i c e / d r a w i n g / 2 0 1 0 / m a i n "   i d = " { 2 2 8 E 3 E 4 3 - 9 C D D - 4 2 1 7 - 9 5 D C - 4 0 4 7 E 0 3 0 B 3 E 3 } " / > < / a : e x t > < / a : e x t L s t > < / p : c N v P r > < p : c N v S p P r > < a : s p L o c k s   n o G r p = " t r u e " / > < / p : c N v S p P r > < p : n v P r > < p : p h   i d x = " 1 "   t y p e = " s u b T i t l e " / > < / p : n v P r > < / p : n v S p P r > < p : s p P r > < a : x f r m   r o t = " 0 " > < a : o f f   x = " 1 5 2 4 0 0 0 "   y = " 3 6 0 2 0 3 8 " / > < a : e x t   c x = " 9 1 4 4 0 0 0 "   c y = " 1 6 5 5 7 6 2 " / > < / a : x f r m > < a : p r s t G e o m   p r s t = " r e c t " > < a : a v L s t / > < / a : p r s t G e o m > < / p : s p P r > < p : t x B o d y > < a : b o d y P r   r t l C o l = " 0 "   v e r t = " h o r z " / > < a : l s t S t y l e > < a : l v l 1 p P r   a l g n = " c t r "   i n d e n t = " 0 "   l v l = " 0 "   m a r L = " 0 " > < a : b u N o n e / > < a : d e f R P r   d i r t y = " 0 "   l a n g = " e n - U S "   s z = " 2 4 0 0 " / > < / a : l v l 1 p P r > < a : l v l 2 p P r   a l g n = " c t r "   i n d e n t = " 0 "   l v l = " 1 "   m a r L = " 4 5 7 2 0 0 " > < a : b u N o n e / > < a : d e f R P r   d i r t y = " 0 "   l a n g = " e n - U S "   s z = " 2 0 0 0 " / > < / a : l v l 2 p P r > < a : l v l 3 p P r   a l g n = " c t r "   i n d e n t = " 0 "   l v l = " 2 "   m a r L = " 9 1 4 4 0 0 " > < a : b u N o n e / > < a : d e f R P r   d i r t y = " 0 "   l a n g = " e n - U S "   s z = " 1 8 0 0 " / > < / a : l v l 3 p P r > < a : l v l 4 p P r   a l g n = " c t r "   i n d e n t = " 0 "   l v l = " 3 "   m a r L = " 1 3 7 1 6 0 0 " > < a : b u N o n e / > < a : d e f R P r   d i r t y = " 0 "   l a n g = " e n - U S "   s z = " 1 6 0 0 " / > < / a : l v l 4 p P r > < a : l v l 5 p P r   a l g n = " c t r "   i n d e n t = " 0 "   l v l = " 4 "   m a r L = " 1 8 2 8 8 0 0 " > < a : b u N o n e / > < a : d e f R P r   d i r t y = " 0 "   l a n g = " e n - U S "   s z = " 1 6 0 0 " / > < / a : l v l 5 p P r > < a : l v l 6 p P r   a l g n = " c t r "   i n d e n t = " 0 "   l v l = " 5 "   m a r L = " 2 2 8 6 0 0 0 " > < a : b u N o n e / > < a : d e f R P r   d i r t y = " 0 "   l a n g = " e n - U S "   s z = " 1 6 0 0 " / > < / a : l v l 6 p P r > < a : l v l 7 p P r   a l g n = " c t r "   i n d e n t = " 0 "   l v l = " 6 "   m a r L = " 2 7 4 3 2 0 0 " > < a : b u N o n e / > < a : d e f R P r   d i r t y = " 0 "   l a n g = " e n - U S "   s z = " 1 6 0 0 " / > < / a : l v l 7 p P r > < a : l v l 8 p P r   a l g n = " c t r "   i n d e n t = " 0 "   l v l = " 7 "   m a r L = " 3 2 0 0 4 0 0 " > < a : b u N o n e / > < a : d e f R P r   d i r t y = " 0 "   l a n g = " e n - U S "   s z = " 1 6 0 0 " / > < / a : l v l 8 p P r > < a : l v l 9 p P r   a l g n = " c t r "   i n d e n t = " 0 "   l v l = " 8 "   m a r L = " 3 6 5 7 6 0 0 " > < a : b u N o n e / > < a : d e f R P r   d i r t y = " 0 "   l a n g = " e n - U S "   s z = " 1 6 0 0 " / > < / a : l v l 9 p P r > < / a : l s t S t y l e > < a : p > < a : p P r / > < a : r > < a : r P r   d i r t y = " 0 "   l a n g = " e n - U S " / > < a : t > C l i c k   t o   e d i t   M a s t e r   s u b t i t l e   s t y l e < / a : t > < / a : r > < a : e n d P a r a R P r   d i r t y = " 0 "   l a n g = " e n - U S " / > < / a : p > < / p : t x B o d y > < / p : s p > < p : s p > < p : n v S p P r > < p : c N v P r   i d = " 4 "   n a m e = " D a t e   P l a c e h o l d e r   3 " > < a : e x t L s t > < a : e x t   u r i = " { 5 0 F 8 B 8 5 D - 2 F B 7 - 4 6 F 7 - B A F 6 - 2 C 5 2 8 5 9 5 D F 6 6 } " > < a 1 6 : c r e a t i o n I d   x m l n s : a 1 6 = " h t t p : / / s c h e m a s . m i c r o s o f t . c o m / o f f i c e / d r a w i n g / 2 0 1 0 / m a i n "   i d = " { 1 4 0 1 B 4 B C - A A D 9 - 4 9 F D - A 4 A E - 9 3 6 4 A 5 C 4 E E 2 C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8 A 8 4 9 3 9 E - F E 0 9 - 4 6 4 0 - 9 3 3 F - 5 B B 3 D F 7 2 5 9 D 1 } "   t y p e = " d a t e t i m e 1 " > < a : t > 2 / 1 0 / 2 0 2 2 < / a : t > < / a : f l d > < a : e n d P a r a R P r   d i r t y = " 0 "   l a n g = " e n - U S " / > < / a : p > < / p : t x B o d y > < / p : s p > < p : s p > < p : n v S p P r > < p : c N v P r   i d = " 5 "   n a m e = " F o o t e r   P l a c e h o l d e r   4 " > < a : e x t L s t > < a : e x t   u r i = " { F D 0 F 3 3 4 9 - 5 0 7 9 - 4 E F F - 8 8 C 3 - 9 5 9 F A E A 5 7 1 E 9 } " > < a 1 6 : c r e a t i o n I d   x m l n s : a 1 6 = " h t t p : / / s c h e m a s . m i c r o s o f t . c o m / o f f i c e / d r a w i n g / 2 0 1 0 / m a i n "   i d = " { 8 5 8 8 0 0 6 C - 7 7 9 D - 4 0 9 6 - A 5 5 4 - 5 A D 8 7 8 7 E 7 E 3 A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6 "   n a m e = " S l i d e   N u m b e r   P l a c e h o l d e r   5 " > < a : e x t L s t > < a : e x t   u r i = " { 8 5 9 3 5 6 4 5 - F 8 9 A - 4 1 D 8 - 8 F 7 4 - 4 0 8 C 6 2 9 9 1 4 3 3 } " > < a 1 6 : c r e a t i o n I d   x m l n s : a 1 6 = " h t t p : / / s c h e m a s . m i c r o s o f t . c o m / o f f i c e / d r a w i n g / 2 0 1 0 / m a i n "   i d = " { 7 0 3 B 0 D D 9 - 4 B D 5 - 4 A B 6 - B 5 2 1 - 3 A 9 2 A 9 F E 2 C A 0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6 0 F 7 9 B 8 F - F A 6 A - 4 4 1 5 - 9 F 0 A - A 0 D 8 C D 1 0 8 C E E } "   t y p e = " s l i d e n u m " / > < a : e n d P a r a R P r   d i r t y = " 0 "   l a n g = " e n - U S " / > < / a : p > < / p : t x B o d y > < / p : s p > < / p : s p T r e e > < p : e x t L s t > < p : e x t   u r i = " { E 3 8 2 A 0 7 C - 9 F 5 4 - 4 F 2 9 - 9 5 5 9 - 6 C 5 1 9 C 8 B B D 1 4 } " > < p 1 4 : c r e a t i o n I d   x m l n s : p 1 4 = " h t t p : / / s c h e m a s . m i c r o s o f t . c o m / o f f i c e / p o w e r p o i n t / 2 0 1 0 / m a i n "   v a l = " 1 6 4 4 4 9 4 5 8 3 3 9 7 " / > < / p : e x t > < / p : e x t L s t > < / p : c S l d > < p : c l r M a p O v r > < a : m a s t e r C l r M a p p i n g / > < / p : c l r M a p O v r > < / p : s l d L a y o u t >
</file>

<file path=ppt/slideLayouts/slideLayout10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v e r t T x " > < p : c S l d   n a m e = " T i t l e   a n d   V e r t i c a l   T e x t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0 D B 5 C 8 1 7 - 4 4 5 9 - 4 F 8 F - A 8 5 4 - B 9 C C B 5 A 8 7 A 3 D } " > < a 1 6 : c r e a t i o n I d   x m l n s : a 1 6 = " h t t p : / / s c h e m a s . m i c r o s o f t . c o m / o f f i c e / d r a w i n g / 2 0 1 0 / m a i n "   i d = " { 8 7 F 3 F C F 6 - 8 1 7 7 - 4 7 2 2 - 8 4 8 8 - 3 F A 3 6 C 0 E 9 3 F 0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V e r t i c a l   T e x t   P l a c e h o l d e r   2 " > < a : e x t L s t > < a : e x t   u r i = " { 9 F D 0 5 9 1 D - 1 C A 0 - 4 5 8 3 - B 8 4 5 - F 7 7 6 3 B B 0 8 9 B 8 } " > < a 1 6 : c r e a t i o n I d   x m l n s : a 1 6 = " h t t p : / / s c h e m a s . m i c r o s o f t . c o m / o f f i c e / d r a w i n g / 2 0 1 0 / m a i n "   i d = " { 4 9 2 7 6 2 A B - 9 3 4 5 - 4 C B 4 - A 0 A 3 - 6 8 F B 8 6 D 5 C C 7 A } " / > < / a : e x t > < / a : e x t L s t > < / p : c N v P r > < p : c N v S p P r > < a : s p L o c k s   n o G r p = " t r u e " / > < / p : c N v S p P r > < p : n v P r > < p : p h   i d x = " 1 "   t y p e = " b o d y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  l v l = " 0 " / > < a : r > < a : r P r   d i r t y = " 0 "   l a n g = " e n - U S " / > < a : t >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4 "   n a m e = " D a t e   P l a c e h o l d e r   3 " > < a : e x t L s t > < a : e x t   u r i = " { 3 9 4 8 6 6 4 8 - F 5 0 4 - 4 C 4 D - 9 9 2 7 - B 3 7 B 0 E E E 1 5 2 5 } " > < a 1 6 : c r e a t i o n I d   x m l n s : a 1 6 = " h t t p : / / s c h e m a s . m i c r o s o f t . c o m / o f f i c e / d r a w i n g / 2 0 1 0 / m a i n "   i d = " { D B A A 8 9 B A - F 5 7 D - 4 8 6 B - 9 B A C - 3 C 5 0 8 B 8 7 2 0 0 E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A 3 1 6 A 7 B D - B F 6 D - 4 1 4 4 - 8 9 F 0 - 0 6 E 5 D B 9 7 7 1 1 4 } "   t y p e = " d a t e t i m e 1 " > < a : t > 2 / 1 0 / 2 0 2 2 < / a : t > < / a : f l d > < a : e n d P a r a R P r   d i r t y = " 0 "   l a n g = " e n - U S " / > < / a : p > < / p : t x B o d y > < / p : s p > < p : s p > < p : n v S p P r > < p : c N v P r   i d = " 5 "   n a m e = " F o o t e r   P l a c e h o l d e r   4 " > < a : e x t L s t > < a : e x t   u r i = " { 6 7 4 A 3 6 0 0 - 2 7 1 0 - 4 D D 4 - 8 C 4 8 - A F C 7 3 9 0 B 6 6 B 8 } " > < a 1 6 : c r e a t i o n I d   x m l n s : a 1 6 = " h t t p : / / s c h e m a s . m i c r o s o f t . c o m / o f f i c e / d r a w i n g / 2 0 1 0 / m a i n "   i d = " { 1 B 9 1 8 D C D - D A F E - 4 A E 4 - B 6 B A - 5 9 2 0 4 A 4 2 7 E D 1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6 "   n a m e = " S l i d e   N u m b e r   P l a c e h o l d e r   5 " > < a : e x t L s t > < a : e x t   u r i = " { E C 1 4 4 0 4 3 - C 5 A B - 4 3 3 F - A 5 F 4 - 8 9 E 6 A 1 7 0 B D B 7 } " > < a 1 6 : c r e a t i o n I d   x m l n s : a 1 6 = " h t t p : / / s c h e m a s . m i c r o s o f t . c o m / o f f i c e / d r a w i n g / 2 0 1 0 / m a i n "   i d = " { 5 6 9 9 1 E 0 B - 7 C 5 8 - 4 6 5 A - A E B C - 0 1 9 8 2 4 B 6 D 1 C B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8 3 A 3 E 4 8 7 - 2 6 7 D - 4 E 8 5 - A 8 E A - C F F 1 8 C 2 7 D 9 0 3 } "   t y p e = " s l i d e n u m " / > < a : e n d P a r a R P r   d i r t y = " 0 "   l a n g = " e n - U S " / > < / a : p > < / p : t x B o d y > < / p : s p > < / p : s p T r e e > < p : e x t L s t > < p : e x t   u r i = " { D C 6 5 2 D F 4 - 5 6 1 C - 4 D B 9 - A 5 5 9 - 3 4 3 2 F 1 B E B 6 B A } " > < p 1 4 : c r e a t i o n I d   x m l n s : p 1 4 = " h t t p : / / s c h e m a s . m i c r o s o f t . c o m / o f f i c e / p o w e r p o i n t / 2 0 1 0 / m a i n "   v a l = " 1 6 4 4 4 9 4 5 8 3 4 2 2 " / > < / p : e x t > < / p : e x t L s t > < / p : c S l d > < p : c l r M a p O v r > < a : m a s t e r C l r M a p p i n g / > < / p : c l r M a p O v r > < / p : s l d L a y o u t >
</file>

<file path=ppt/slideLayouts/slideLayout11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v e r t T i t l e A n d T x " > < p : c S l d   n a m e = " V e r t i c a l   T i t l e   a n d   T e x t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V e r t i c a l   T i t l e   1 " > < a : e x t L s t > < a : e x t   u r i = " { B C 3 3 7 E 5 1 - D 9 3 6 - 4 D E E - 8 B 6 A - B A 1 B F B 1 D 7 6 3 D } " > < a 1 6 : c r e a t i o n I d   x m l n s : a 1 6 = " h t t p : / / s c h e m a s . m i c r o s o f t . c o m / o f f i c e / d r a w i n g / 2 0 1 0 / m a i n "   i d = " { 3 3 C 0 B E 0 9 - 3 0 2 3 - 4 1 C 2 - A 7 0 5 - 8 4 3 1 C 8 E 6 5 4 2 3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8 7 2 4 9 0 0 "   y = " 3 6 5 1 2 5 " / > < a : e x t   c x = " 2 6 2 8 9 0 0 "   c y = " 5 8 1 1 8 3 8 " / > < / a : x f r m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V e r t i c a l   T e x t   P l a c e h o l d e r   2 " > < a : e x t L s t > < a : e x t   u r i = " { F 3 B 5 C 0 9 2 - 2 1 1 8 - 4 3 B D - A 8 4 3 - 5 8 1 2 7 3 4 7 7 6 5 F } " > < a 1 6 : c r e a t i o n I d   x m l n s : a 1 6 = " h t t p : / / s c h e m a s . m i c r o s o f t . c o m / o f f i c e / d r a w i n g / 2 0 1 0 / m a i n "   i d = " { 4 A 2 6 3 3 9 9 - 8 E D 5 - 4 C 9 D - 9 8 7 0 - A 8 2 5 E 5 F F C C F F } " / > < / a : e x t > < / a : e x t L s t > < / p : c N v P r > < p : c N v S p P r > < a : s p L o c k s   n o G r p = " t r u e " / > < / p : c N v S p P r > < p : n v P r > < p : p h   i d x = " 1 "   t y p e = " b o d y " / > < / p : n v P r > < / p : n v S p P r > < p : s p P r > < a : x f r m   r o t = " 0 " > < a : o f f   x = " 8 3 8 2 0 0 "   y = " 3 6 5 1 2 5 " / > < a : e x t   c x = " 7 7 3 4 3 0 0 "   c y = " 5 8 1 1 8 3 8 " / > < / a : x f r m > < a : p r s t G e o m   p r s t = " r e c t " > < a : a v L s t / > < / a : p r s t G e o m > < / p : s p P r > < p : t x B o d y > < a : b o d y P r   r t l C o l = " 0 "   v e r t = " h o r z " / > < a : l s t S t y l e / > < a : p > < a : p P r   l v l = " 0 " / > < a : r > < a : r P r   d i r t y = " 0 "   l a n g = " e n - U S " / > < a : t >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4 "   n a m e = " D a t e   P l a c e h o l d e r   3 " > < a : e x t L s t > < a : e x t   u r i = " { F 6 B 1 D 9 A F - 2 7 1 9 - 4 2 D A - B A 5 E - F 2 A 8 9 4 3 9 D 5 D 0 } " > < a 1 6 : c r e a t i o n I d   x m l n s : a 1 6 = " h t t p : / / s c h e m a s . m i c r o s o f t . c o m / o f f i c e / d r a w i n g / 2 0 1 0 / m a i n "   i d = " { 2 3 F 1 E 2 7 B - F 2 D 5 - 4 7 2 5 - 8 1 4 8 - 9 5 F 6 5 3 7 4 4 2 9 C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5 0 7 E 2 E 5 C - A E C 8 - 4 B 9 9 - A 8 8 2 - F 0 1 B A 5 B A 4 7 0 D } "   t y p e = " d a t e t i m e 1 " > < a : t > 2 / 1 0 / 2 0 2 2 < / a : t > < / a : f l d > < a : e n d P a r a R P r   d i r t y = " 0 "   l a n g = " e n - U S " / > < / a : p > < / p : t x B o d y > < / p : s p > < p : s p > < p : n v S p P r > < p : c N v P r   i d = " 5 "   n a m e = " F o o t e r   P l a c e h o l d e r   4 " > < a : e x t L s t > < a : e x t   u r i = " { 3 B C 5 9 F 9 4 - D 4 2 7 - 4 9 F E - A 3 9 C - 5 A F 8 A B 3 D 0 7 0 F } " > < a 1 6 : c r e a t i o n I d   x m l n s : a 1 6 = " h t t p : / / s c h e m a s . m i c r o s o f t . c o m / o f f i c e / d r a w i n g / 2 0 1 0 / m a i n "   i d = " { 8 9 E E 7 5 0 9 - 5 D 2 E - 4 1 5 9 - A 2 2 D - B B C 5 D 0 7 E C 9 6 E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6 "   n a m e = " S l i d e   N u m b e r   P l a c e h o l d e r   5 " > < a : e x t L s t > < a : e x t   u r i = " { 6 8 D 2 1 F 4 6 - F 9 2 7 - 4 D B 4 - B E 2 A - D 3 D 8 7 8 A F 8 A 3 8 } " > < a 1 6 : c r e a t i o n I d   x m l n s : a 1 6 = " h t t p : / / s c h e m a s . m i c r o s o f t . c o m / o f f i c e / d r a w i n g / 2 0 1 0 / m a i n "   i d = " { 6 2 7 2 D 1 0 0 - 6 1 5 2 - 4 3 1 3 - B A 8 A - F 5 C A 9 F 5 2 8 1 9 1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B D C D 1 E A 4 - 5 C E 2 - 4 2 E 6 - 8 C A F - B 1 F 1 B F F 4 C 1 9 B } "   t y p e = " s l i d e n u m " / > < a : e n d P a r a R P r   d i r t y = " 0 "   l a n g = " e n - U S " / > < / a : p > < / p : t x B o d y > < / p : s p > < / p : s p T r e e > < p : e x t L s t > < p : e x t   u r i = " { 7 3 B 5 F 3 5 8 - 1 2 F 9 - 4 E 0 6 - A 6 5 1 - 9 1 B F 8 F 2 0 9 C E 8 } " > < p 1 4 : c r e a t i o n I d   x m l n s : p 1 4 = " h t t p : / / s c h e m a s . m i c r o s o f t . c o m / o f f i c e / p o w e r p o i n t / 2 0 1 0 / m a i n "   v a l = " 1 6 4 4 4 9 4 5 8 3 4 2 5 " / > < / p : e x t > < / p : e x t L s t > < / p : c S l d > < p : c l r M a p O v r > < a : m a s t e r C l r M a p p i n g / > < / p : c l r M a p O v r > < / p : s l d L a y o u t >
</file>

<file path=ppt/slideLayouts/slideLayout2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o b j " > < p : c S l d   n a m e = " T i t l e   a n d   C o n t e n t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E 9 1 9 8 F C 8 - 0 6 1 9 - 4 C 5 B - B 0 3 D - E E 1 0 C 1 5 3 2 E 2 7 } " > < a 1 6 : c r e a t i o n I d   x m l n s : a 1 6 = " h t t p : / / s c h e m a s . m i c r o s o f t . c o m / o f f i c e / d r a w i n g / 2 0 1 0 / m a i n "   i d = " { 8 D 3 C 8 1 1 B - 8 3 9 5 - 4 3 9 F - B D 5 1 - 4 6 D C A 3 D C E 3 2 D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C o n t e n t   P l a c e h o l d e r   2 " > < a : e x t L s t > < a : e x t   u r i = " { A 3 E 2 D C 6 C - B B A 8 - 4 8 0 7 - A D D F - A A B 6 4 9 C A F 4 6 8 } " > < a 1 6 : c r e a t i o n I d   x m l n s : a 1 6 = " h t t p : / / s c h e m a s . m i c r o s o f t . c o m / o f f i c e / d r a w i n g / 2 0 1 0 / m a i n "   i d = " { 5 3 2 9 4 B A C - 5 6 7 1 - 4 2 C 7 - B 7 0 9 - 9 A 6 D 2 C E 1 D F 5 1 } " / > < / a : e x t > < / a : e x t L s t > < / p : c N v P r > < p : c N v S p P r > < a : s p L o c k s   n o G r p = " t r u e " / > < / p : c N v S p P r > < p : n v P r > < p : p h   i d x = " 1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  l v l = " 0 " / > < a : r > < a : r P r   d i r t y = " 0 "   l a n g = " e n - U S " / > < a : t >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4 "   n a m e = " D a t e   P l a c e h o l d e r   3 " > < a : e x t L s t > < a : e x t   u r i = " { 4 8 C B A E F 4 - B C 0 2 - 4 A 5 7 - A C 9 3 - 0 D 7 9 0 8 E B 3 6 B 4 } " > < a 1 6 : c r e a t i o n I d   x m l n s : a 1 6 = " h t t p : / / s c h e m a s . m i c r o s o f t . c o m / o f f i c e / d r a w i n g / 2 0 1 0 / m a i n "   i d = " { 7 8 2 4 B 4 5 7 - 4 F 7 B - 4 C B 5 - 9 9 7 4 - C D 1 9 4 8 3 0 B 7 3 E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E 7 4 9 C 5 1 5 - 2 9 2 F - 4 9 4 6 - B C B 7 - 4 9 F 4 1 7 B 3 1 A A 9 } "   t y p e = " d a t e t i m e 1 " > < a : t > 2 / 1 0 / 2 0 2 2 < / a : t > < / a : f l d > < a : e n d P a r a R P r   d i r t y = " 0 "   l a n g = " e n - U S " / > < / a : p > < / p : t x B o d y > < / p : s p > < p : s p > < p : n v S p P r > < p : c N v P r   i d = " 5 "   n a m e = " F o o t e r   P l a c e h o l d e r   4 " > < a : e x t L s t > < a : e x t   u r i = " { 5 0 5 8 C 9 A 8 - C E 3 1 - 4 7 C E - B 0 D 9 - 0 C 4 2 F C 5 B 1 5 5 F } " > < a 1 6 : c r e a t i o n I d   x m l n s : a 1 6 = " h t t p : / / s c h e m a s . m i c r o s o f t . c o m / o f f i c e / d r a w i n g / 2 0 1 0 / m a i n "   i d = " { 1 B 7 9 E E 2 4 - 2 4 B 5 - 4 B 1 8 - A 8 9 6 - 2 5 6 1 0 2 E C A 8 5 6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6 "   n a m e = " S l i d e   N u m b e r   P l a c e h o l d e r   5 " > < a : e x t L s t > < a : e x t   u r i = " { F C 5 D 5 4 A C - C F 8 A - 4 1 4 1 - A E 4 2 - C 3 D 7 F B 4 B B 8 B 9 } " > < a 1 6 : c r e a t i o n I d   x m l n s : a 1 6 = " h t t p : / / s c h e m a s . m i c r o s o f t . c o m / o f f i c e / d r a w i n g / 2 0 1 0 / m a i n "   i d = " { 3 D 7 0 7 B 9 E - 4 6 3 5 - 4 F B 0 - B C 7 B - 3 A 5 3 9 E 8 F C 7 3 A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B A 8 0 F 7 8 0 - D 9 3 C - 4 B 7 5 - 9 4 E 3 - 8 6 C 0 5 4 6 F 9 C 6 1 } "   t y p e = " s l i d e n u m " / > < a : e n d P a r a R P r   d i r t y = " 0 "   l a n g = " e n - U S " / > < / a : p > < / p : t x B o d y > < / p : s p > < / p : s p T r e e > < p : e x t L s t > < p : e x t   u r i = " { F B F 9 6 C 5 C - 8 1 8 0 - 4 D A D - A A D 9 - A C 9 F 7 7 E E F 0 A 6 } " > < p 1 4 : c r e a t i o n I d   x m l n s : p 1 4 = " h t t p : / / s c h e m a s . m i c r o s o f t . c o m / o f f i c e / p o w e r p o i n t / 2 0 1 0 / m a i n "   v a l = " 1 6 4 4 4 9 4 5 8 3 3 9 9 " / > < / p : e x t > < / p : e x t L s t > < / p : c S l d > < p : c l r M a p O v r > < a : m a s t e r C l r M a p p i n g / > < / p : c l r M a p O v r > < / p : s l d L a y o u t >
</file>

<file path=ppt/slideLayouts/slideLayout3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s e c H e a d " > < p : c S l d   n a m e = " S e c t i o n   H e a d e r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5 7 9 7 4 D 1 0 - 1 F 4 A - 4 B A 3 - 8 3 9 0 - F 6 3 6 7 9 3 B A 0 7 F } " > < a 1 6 : c r e a t i o n I d   x m l n s : a 1 6 = " h t t p : / / s c h e m a s . m i c r o s o f t . c o m / o f f i c e / d r a w i n g / 2 0 1 0 / m a i n "   i d = " { B B E 1 D D D F - 8 F C 1 - 4 4 1 D - 9 B C 6 - 4 9 8 9 2 9 0 E 3 8 0 0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8 3 1 8 4 9 "   y = " 1 7 0 9 7 3 8 " / > < a : e x t   c x = " 1 0 5 1 5 6 0 0 "   c y = " 2 8 5 2 7 3 7 " / > < / a : x f r m > < a : p r s t G e o m   p r s t = " r e c t " > < a : a v L s t / > < / a : p r s t G e o m > < / p : s p P r > < p : t x B o d y > < a : b o d y P r   a n c h o r = " b "   r t l C o l = " 0 "   v e r t = " h o r z " / > < a : l s t S t y l e > < a : l v l 1 p P r   l v l = " 0 " > < a : d e f R P r   d i r t y = " 0 "   l a n g = " e n - U S "   s z = " 6 0 0 0 " / > < / a : l v l 1 p P r > < / a : l s t S t y l e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T e x t   P l a c e h o l d e r   2 " > < a : e x t L s t > < a : e x t   u r i = " { A 1 B E F 2 D 3 - B 0 B B - 4 1 7 C - 8 A 9 8 - 9 D 4 5 C E E F 7 0 0 3 } " > < a 1 6 : c r e a t i o n I d   x m l n s : a 1 6 = " h t t p : / / s c h e m a s . m i c r o s o f t . c o m / o f f i c e / d r a w i n g / 2 0 1 0 / m a i n "   i d = " { 7 6 0 0 8 B 3 D - C 5 A 9 - 4 B 8 0 - 9 E 2 B - 5 A 0 C F C 8 8 9 E 2 6 } " / > < / a : e x t > < / a : e x t L s t > < / p : c N v P r > < p : c N v S p P r > < a : s p L o c k s   n o G r p = " t r u e " / > < / p : c N v S p P r > < p : n v P r > < p : p h   i d x = " 1 "   t y p e = " b o d y " / > < / p : n v P r > < / p : n v S p P r > < p : s p P r > < a : x f r m   r o t = " 0 " > < a : o f f   x = " 8 3 1 8 4 9 "   y = " 4 5 8 9 4 6 3 " / > < a : e x t   c x = " 1 0 5 1 5 6 0 0 "   c y = " 1 5 0 0 1 8 7 " / > < / a : x f r m > < a : p r s t G e o m   p r s t = " r e c t " > < a : a v L s t / > < / a : p r s t G e o m > < / p : s p P r > < p : t x B o d y > < a : b o d y P r   r t l C o l = " 0 "   v e r t = " h o r z " / > < a : l s t S t y l e > < a : l v l 1 p P r   i n d e n t = " 0 "   l v l = " 0 "   m a r L = " 0 " > < a : b u N o n e / > < a : d e f R P r   d i r t y = " 0 "   l a n g = " e n - U S "   s z = " 2 4 0 0 " > < a : s o l i d F i l l > < a : s c h e m e C l r   v a l = " t x 1 " > < a : t i n t   v a l = " 7 5 0 0 0 " / > < / a : s c h e m e C l r > < / a : s o l i d F i l l > < / a : d e f R P r > < / a : l v l 1 p P r > < a : l v l 2 p P r   i n d e n t = " 0 "   l v l = " 1 "   m a r L = " 4 5 7 2 0 0 " > < a : b u N o n e / > < a : d e f R P r   d i r t y = " 0 "   l a n g = " e n - U S "   s z = " 2 0 0 0 " > < a : s o l i d F i l l > < a : s c h e m e C l r   v a l = " t x 1 " > < a : t i n t   v a l = " 7 5 0 0 0 " / > < / a : s c h e m e C l r > < / a : s o l i d F i l l > < / a : d e f R P r > < / a : l v l 2 p P r > < a : l v l 3 p P r   i n d e n t = " 0 "   l v l = " 2 "   m a r L = " 9 1 4 4 0 0 " > < a : b u N o n e / > < a : d e f R P r   d i r t y = " 0 "   l a n g = " e n - U S "   s z = " 1 8 0 0 " > < a : s o l i d F i l l > < a : s c h e m e C l r   v a l = " t x 1 " > < a : t i n t   v a l = " 7 5 0 0 0 " / > < / a : s c h e m e C l r > < / a : s o l i d F i l l > < / a : d e f R P r > < / a : l v l 3 p P r > < a : l v l 4 p P r   i n d e n t = " 0 "   l v l = " 3 "   m a r L = " 1 3 7 1 6 0 0 " > < a : b u N o n e / > < a : d e f R P r   d i r t y = " 0 "   l a n g = " e n - U S "   s z = " 1 6 0 0 " > < a : s o l i d F i l l > < a : s c h e m e C l r   v a l = " t x 1 " > < a : t i n t   v a l = " 7 5 0 0 0 " / > < / a : s c h e m e C l r > < / a : s o l i d F i l l > < / a : d e f R P r > < / a : l v l 4 p P r > < a : l v l 5 p P r   i n d e n t = " 0 "   l v l = " 4 "   m a r L = " 1 8 2 8 8 0 0 " > < a : b u N o n e / > < a : d e f R P r   d i r t y = " 0 "   l a n g = " e n - U S "   s z = " 1 6 0 0 " > < a : s o l i d F i l l > < a : s c h e m e C l r   v a l = " t x 1 " > < a : t i n t   v a l = " 7 5 0 0 0 " / > < / a : s c h e m e C l r > < / a : s o l i d F i l l > < / a : d e f R P r > < / a : l v l 5 p P r > < a : l v l 6 p P r   i n d e n t = " 0 "   l v l = " 5 "   m a r L = " 2 2 8 6 0 0 0 " > < a : b u N o n e / > < a : d e f R P r   d i r t y = " 0 "   l a n g = " e n - U S "   s z = " 1 6 0 0 " > < a : s o l i d F i l l > < a : s c h e m e C l r   v a l = " t x 1 " > < a : t i n t   v a l = " 7 5 0 0 0 " / > < / a : s c h e m e C l r > < / a : s o l i d F i l l > < / a : d e f R P r > < / a : l v l 6 p P r > < a : l v l 7 p P r   i n d e n t = " 0 "   l v l = " 6 "   m a r L = " 2 7 4 3 2 0 0 " > < a : b u N o n e / > < a : d e f R P r   d i r t y = " 0 "   l a n g = " e n - U S "   s z = " 1 6 0 0 " > < a : s o l i d F i l l > < a : s c h e m e C l r   v a l = " t x 1 " > < a : t i n t   v a l = " 7 5 0 0 0 " / > < / a : s c h e m e C l r > < / a : s o l i d F i l l > < / a : d e f R P r > < / a : l v l 7 p P r > < a : l v l 8 p P r   i n d e n t = " 0 "   l v l = " 7 "   m a r L = " 3 2 0 0 4 0 0 " > < a : b u N o n e / > < a : d e f R P r   d i r t y = " 0 "   l a n g = " e n - U S "   s z = " 1 6 0 0 " > < a : s o l i d F i l l > < a : s c h e m e C l r   v a l = " t x 1 " > < a : t i n t   v a l = " 7 5 0 0 0 " / > < / a : s c h e m e C l r > < / a : s o l i d F i l l > < / a : d e f R P r > < / a : l v l 8 p P r > < a : l v l 9 p P r   i n d e n t = " 0 "   l v l = " 8 "   m a r L = " 3 6 5 7 6 0 0 " > < a : b u N o n e / > < a : d e f R P r   d i r t y = " 0 "   l a n g = " e n - U S "   s z = " 1 6 0 0 " > < a : s o l i d F i l l > < a : s c h e m e C l r   v a l = " t x 1 " > < a : t i n t   v a l = " 7 5 0 0 0 " / > < / a : s c h e m e C l r > < / a : s o l i d F i l l > < / a : d e f R P r > < / a : l v l 9 p P r > < / a : l s t S t y l e > < a : p > < a : p P r   l v l = " 0 " / > < a : r > < a : r P r   d i r t y = " 0 "   l a n g = " e n - U S " / > < a : t > E d i t   M a s t e r   t e x t   s t y l e s < / a : t > < / a : r > < a : e n d P a r a R P r   d i r t y = " 0 "   l a n g = " e n - U S " / > < / a : p > < / p : t x B o d y > < / p : s p > < p : s p > < p : n v S p P r > < p : c N v P r   i d = " 4 "   n a m e = " D a t e   P l a c e h o l d e r   3 " > < a : e x t L s t > < a : e x t   u r i = " { 8 F E 3 9 0 D D - 2 2 6 4 - 4 F 1 C - A 8 7 8 - B 1 1 F 9 8 A 9 9 C 7 7 } " > < a 1 6 : c r e a t i o n I d   x m l n s : a 1 6 = " h t t p : / / s c h e m a s . m i c r o s o f t . c o m / o f f i c e / d r a w i n g / 2 0 1 0 / m a i n "   i d = " { C 7 C 1 8 5 D 3 - F E 5 8 - 4 A 6 7 - 9 1 9 D - 5 9 4 3 D D B 3 7 B 1 3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F A 1 0 9 3 A 7 - 2 9 2 8 - 4 2 9 6 - B 8 F 5 - 4 8 5 C 8 6 E 0 6 3 B 8 } "   t y p e = " d a t e t i m e 1 " > < a : t > 2 / 1 0 / 2 0 2 2 < / a : t > < / a : f l d > < a : e n d P a r a R P r   d i r t y = " 0 "   l a n g = " e n - U S " / > < / a : p > < / p : t x B o d y > < / p : s p > < p : s p > < p : n v S p P r > < p : c N v P r   i d = " 5 "   n a m e = " F o o t e r   P l a c e h o l d e r   4 " > < a : e x t L s t > < a : e x t   u r i = " { F 6 9 F F E 0 A - 3 F 5 6 - 4 A 8 5 - B B E B - 5 3 5 A E C 1 C 5 2 0 5 } " > < a 1 6 : c r e a t i o n I d   x m l n s : a 1 6 = " h t t p : / / s c h e m a s . m i c r o s o f t . c o m / o f f i c e / d r a w i n g / 2 0 1 0 / m a i n "   i d = " { 8 0 5 9 B 3 3 0 - 7 C 3 6 - 4 7 7 F - B F B 6 - B 1 D D 6 5 3 B E 0 9 4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6 "   n a m e = " S l i d e   N u m b e r   P l a c e h o l d e r   5 " > < a : e x t L s t > < a : e x t   u r i = " { C D A E 0 5 9 A - B E 8 5 - 4 F A 5 - 9 E 8 B - 2 E 4 0 7 7 5 2 7 D 9 C } " > < a 1 6 : c r e a t i o n I d   x m l n s : a 1 6 = " h t t p : / / s c h e m a s . m i c r o s o f t . c o m / o f f i c e / d r a w i n g / 2 0 1 0 / m a i n "   i d = " { 4 A 8 5 D 5 A E - 4 7 F C - 4 2 9 D - 8 7 A B - B 2 D 6 1 E A F 6 D 4 9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D 8 B 2 0 F 9 C - 7 9 E 7 - 4 1 9 C - 8 1 3 9 - 0 1 9 D A 3 F 5 F 8 F 1 } "   t y p e = " s l i d e n u m " / > < a : e n d P a r a R P r   d i r t y = " 0 "   l a n g = " e n - U S " / > < / a : p > < / p : t x B o d y > < / p : s p > < / p : s p T r e e > < p : e x t L s t > < p : e x t   u r i = " { F 1 C F 2 0 A 1 - 0 8 E A - 4 8 C F - 8 7 4 3 - C 6 D 5 3 7 4 5 A C F B } " > < p 1 4 : c r e a t i o n I d   x m l n s : p 1 4 = " h t t p : / / s c h e m a s . m i c r o s o f t . c o m / o f f i c e / p o w e r p o i n t / 2 0 1 0 / m a i n "   v a l = " 1 6 4 4 4 9 4 5 8 3 4 0 2 " / > < / p : e x t > < / p : e x t L s t > < / p : c S l d > < p : c l r M a p O v r > < a : m a s t e r C l r M a p p i n g / > < / p : c l r M a p O v r > < / p : s l d L a y o u t >
</file>

<file path=ppt/slideLayouts/slideLayout4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t w o O b j " > < p : c S l d   n a m e = " T w o   C o n t e n t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0 0 B A E 6 7 6 - C 3 F 7 - 4 6 B E - 9 A 3 1 - 5 1 9 0 B 7 3 F A 1 7 8 } " > < a 1 6 : c r e a t i o n I d   x m l n s : a 1 6 = " h t t p : / / s c h e m a s . m i c r o s o f t . c o m / o f f i c e / d r a w i n g / 2 0 1 0 / m a i n "   i d = " { 5 9 F 6 D 6 7 D - 8 0 B B - 4 7 5 0 - 8 6 7 5 - 0 A F 9 1 F 3 5 3 3 5 5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C o n t e n t   P l a c e h o l d e r   2 " > < a : e x t L s t > < a : e x t   u r i = " { 6 6 7 7 7 2 5 5 - C 5 6 5 - 4 D C 3 - 9 9 8 C - 1 5 D F 9 7 C 6 7 9 E B } " > < a 1 6 : c r e a t i o n I d   x m l n s : a 1 6 = " h t t p : / / s c h e m a s . m i c r o s o f t . c o m / o f f i c e / d r a w i n g / 2 0 1 0 / m a i n "   i d = " { C 9 5 C 8 8 2 3 - 7 E 5 2 - 4 C B 1 - 8 B 8 5 - 6 E E 3 0 7 2 4 2 9 7 3 } " / > < / a : e x t > < / a : e x t L s t > < / p : c N v P r > < p : c N v S p P r > < a : s p L o c k s   n o G r p = " t r u e " / > < / p : c N v S p P r > < p : n v P r > < p : p h   i d x = " 1 " / > < / p : n v P r > < / p : n v S p P r > < p : s p P r > < a : x f r m   r o t = " 0 " > < a : o f f   x = " 8 3 8 2 0 0 "   y = " 1 8 2 5 6 2 5 " / > < a : e x t   c x = " 5 1 8 1 6 0 0 "   c y = " 4 3 5 1 3 3 8 " / > < / a : x f r m > < a : p r s t G e o m   p r s t = " r e c t " > < a : a v L s t / > < / a : p r s t G e o m > < / p : s p P r > < p : t x B o d y > < a : b o d y P r   r t l C o l = " 0 "   v e r t = " h o r z " / > < a : l s t S t y l e / > < a : p > < a : p P r   l v l = " 0 " / > < a : r > < a : r P r   d i r t y = " 0 "   l a n g = " e n - U S " / > < a : t >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4 "   n a m e = " C o n t e n t   P l a c e h o l d e r   3 " > < a : e x t L s t > < a : e x t   u r i = " { 6 0 5 6 A A 5 7 - D 0 1 C - 4 7 8 C - B E 6 8 - 0 9 C D 2 3 7 A 8 4 8 F } " > < a 1 6 : c r e a t i o n I d   x m l n s : a 1 6 = " h t t p : / / s c h e m a s . m i c r o s o f t . c o m / o f f i c e / d r a w i n g / 2 0 1 0 / m a i n "   i d = " { 6 8 8 8 D 8 A 3 - E 2 8 C - 4 9 E 5 - 9 2 8 A - F D 2 3 4 6 7 5 D C 3 D } " / > < / a : e x t > < / a : e x t L s t > < / p : c N v P r > < p : c N v S p P r > < a : s p L o c k s   n o G r p = " t r u e " / > < / p : c N v S p P r > < p : n v P r > < p : p h   i d x = " 2 " / > < / p : n v P r > < / p : n v S p P r > < p : s p P r > < a : x f r m   r o t = " 0 " > < a : o f f   x = " 6 1 7 2 2 0 0 "   y = " 1 8 2 5 6 2 5 " / > < a : e x t   c x = " 5 1 8 1 6 0 0 "   c y = " 4 3 5 1 3 3 8 " / > < / a : x f r m > < a : p r s t G e o m   p r s t = " r e c t " > < a : a v L s t / > < / a : p r s t G e o m > < / p : s p P r > < p : t x B o d y > < a : b o d y P r   r t l C o l = " 0 "   v e r t = " h o r z " / > < a : l s t S t y l e / > < a : p > < a : p P r   l v l = " 0 " / > < a : r > < a : r P r   d i r t y = " 0 "   l a n g = " e n - U S " / > < a : t >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5 "   n a m e = " D a t e   P l a c e h o l d e r   4 " > < a : e x t L s t > < a : e x t   u r i = " { 8 C 3 9 E C 6 A - E D F 3 - 4 E B 9 - 8 4 5 7 - 4 8 3 3 7 5 D D 4 C A 0 } " > < a 1 6 : c r e a t i o n I d   x m l n s : a 1 6 = " h t t p : / / s c h e m a s . m i c r o s o f t . c o m / o f f i c e / d r a w i n g / 2 0 1 0 / m a i n "   i d = " { B E 3 3 E E A B - 4 E 2 3 - 4 7 1 C - A 1 6 9 - 5 3 B 7 3 6 1 D 6 2 C C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A 4 C 0 E 0 A C - 8 D 9 D - 4 F 2 0 - A 3 4 0 - 6 0 7 3 9 B 3 3 5 7 B 0 } "   t y p e = " d a t e t i m e 1 " > < a : t > 2 / 1 0 / 2 0 2 2 < / a : t > < / a : f l d > < a : e n d P a r a R P r   d i r t y = " 0 "   l a n g = " e n - U S " / > < / a : p > < / p : t x B o d y > < / p : s p > < p : s p > < p : n v S p P r > < p : c N v P r   i d = " 6 "   n a m e = " F o o t e r   P l a c e h o l d e r   5 " > < a : e x t L s t > < a : e x t   u r i = " { 4 A 0 0 A 9 2 3 - 7 1 B 9 - 4 1 A C - A D 6 4 - 1 0 C 2 B C 5 8 8 C F F } " > < a 1 6 : c r e a t i o n I d   x m l n s : a 1 6 = " h t t p : / / s c h e m a s . m i c r o s o f t . c o m / o f f i c e / d r a w i n g / 2 0 1 0 / m a i n "   i d = " { 2 5 F 4 B 4 F 9 - 2 D 6 7 - 4 1 B B - A 9 E E - F B A D 5 2 D 4 3 8 F 2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7 "   n a m e = " S l i d e   N u m b e r   P l a c e h o l d e r   6 " > < a : e x t L s t > < a : e x t   u r i = " { A D E 8 E 5 7 C - 9 5 6 F - 4 A F 8 - B A A C - E 2 F E B 8 3 6 A D 6 7 } " > < a 1 6 : c r e a t i o n I d   x m l n s : a 1 6 = " h t t p : / / s c h e m a s . m i c r o s o f t . c o m / o f f i c e / d r a w i n g / 2 0 1 0 / m a i n "   i d = " { 1 A B B C 6 C 9 - 4 F 1 1 - 4 2 C 0 - A 2 9 4 - E A 4 1 4 A 4 1 6 1 9 3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6 6 2 B 9 C D 9 - 0 9 9 9 - 4 6 B 5 - A 2 E 8 - D A 2 3 B D F A A F 8 9 } "   t y p e = " s l i d e n u m " / > < a : e n d P a r a R P r   d i r t y = " 0 "   l a n g = " e n - U S " / > < / a : p > < / p : t x B o d y > < / p : s p > < / p : s p T r e e > < p : e x t L s t > < p : e x t   u r i = " { 1 8 0 5 0 E A 8 - 6 A 3 A - 4 4 A D - B 3 C C - 3 2 5 1 4 A B 0 0 C D D } " > < p 1 4 : c r e a t i o n I d   x m l n s : p 1 4 = " h t t p : / / s c h e m a s . m i c r o s o f t . c o m / o f f i c e / p o w e r p o i n t / 2 0 1 0 / m a i n "   v a l = " 1 6 4 4 4 9 4 5 8 3 4 0 4 " / > < / p : e x t > < / p : e x t L s t > < / p : c S l d > < p : c l r M a p O v r > < a : m a s t e r C l r M a p p i n g / > < / p : c l r M a p O v r > < / p : s l d L a y o u t >
</file>

<file path=ppt/slideLayouts/slideLayout5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t w o T x T w o O b j " > < p : c S l d   n a m e = " C o m p a r i s o n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A 5 4 0 B 1 0 F - E 7 0 6 - 4 2 0 E - A 6 E F - B A C 9 8 7 9 0 4 6 E F } " > < a 1 6 : c r e a t i o n I d   x m l n s : a 1 6 = " h t t p : / / s c h e m a s . m i c r o s o f t . c o m / o f f i c e / d r a w i n g / 2 0 1 0 / m a i n "   i d = " { 1 F A D C D 3 E - 4 1 F 0 - 4 7 E 7 - A C 1 3 - 6 C 8 7 5 7 F A C E F F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8 3 9 7 8 8 "   y = " 3 6 5 1 2 5 " / > < a : e x t   c x = " 1 0 5 1 5 6 0 0 "   c y = " 1 3 2 5 5 6 3 " / > < / a : x f r m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T e x t   P l a c e h o l d e r   2 " > < a : e x t L s t > < a : e x t   u r i = " { 5 6 3 7 F 6 3 1 - 0 0 D D - 4 8 C B - 9 2 9 4 - F 1 C 5 4 3 3 1 B C 4 5 } " > < a 1 6 : c r e a t i o n I d   x m l n s : a 1 6 = " h t t p : / / s c h e m a s . m i c r o s o f t . c o m / o f f i c e / d r a w i n g / 2 0 1 0 / m a i n "   i d = " { 6 8 9 3 E D 2 9 - 0 E 3 F - 4 A C 6 - 9 7 3 E - D 6 3 C 2 1 7 9 2 B 7 A } " / > < / a : e x t > < / a : e x t L s t > < / p : c N v P r > < p : c N v S p P r > < a : s p L o c k s   n o G r p = " t r u e " / > < / p : c N v S p P r > < p : n v P r > < p : p h   i d x = " 1 "   t y p e = " b o d y " / > < / p : n v P r > < / p : n v S p P r > < p : s p P r > < a : x f r m   r o t = " 0 " > < a : o f f   x = " 8 3 9 7 8 8 "   y = " 1 6 8 1 1 6 3 " / > < a : e x t   c x = " 5 1 5 7 7 8 7 "   c y = " 8 2 3 9 1 2 " / > < / a : x f r m > < a : p r s t G e o m   p r s t = " r e c t " > < a : a v L s t / > < / a : p r s t G e o m > < / p : s p P r > < p : t x B o d y > < a : b o d y P r   a n c h o r = " b "   r t l C o l = " 0 "   v e r t = " h o r z " / > < a : l s t S t y l e > < a : l v l 1 p P r   i n d e n t = " 0 "   l v l = " 0 "   m a r L = " 0 " > < a : b u N o n e / > < a : d e f R P r   b = " 1 "   d i r t y = " 0 "   l a n g = " e n - U S "   s z = " 2 4 0 0 " > < a : l a t i n   t y p e f a c e = " + m n - l t " / > < / a : d e f R P r > < / a : l v l 1 p P r > < a : l v l 2 p P r   i n d e n t = " 0 "   l v l = " 1 "   m a r L = " 4 5 7 2 0 0 " > < a : b u N o n e / > < a : d e f R P r   b = " 1 "   d i r t y = " 0 "   l a n g = " e n - U S "   s z = " 2 0 0 0 " > < a : l a t i n   t y p e f a c e = " + m n - l t " / > < / a : d e f R P r > < / a : l v l 2 p P r > < a : l v l 3 p P r   i n d e n t = " 0 "   l v l = " 2 "   m a r L = " 9 1 4 4 0 0 " > < a : b u N o n e / > < a : d e f R P r   b = " 1 "   d i r t y = " 0 "   l a n g = " e n - U S "   s z = " 1 8 0 0 " > < a : l a t i n   t y p e f a c e = " + m n - l t " / > < / a : d e f R P r > < / a : l v l 3 p P r > < a : l v l 4 p P r   i n d e n t = " 0 "   l v l = " 3 "   m a r L = " 1 3 7 1 6 0 0 " > < a : b u N o n e / > < a : d e f R P r   b = " 1 "   d i r t y = " 0 "   l a n g = " e n - U S "   s z = " 1 6 0 0 " > < a : l a t i n   t y p e f a c e = " + m n - l t " / > < / a : d e f R P r > < / a : l v l 4 p P r > < a : l v l 5 p P r   i n d e n t = " 0 "   l v l = " 4 "   m a r L = " 1 8 2 8 8 0 0 " > < a : b u N o n e / > < a : d e f R P r   b = " 1 "   d i r t y = " 0 "   l a n g = " e n - U S "   s z = " 1 6 0 0 " > < a : l a t i n   t y p e f a c e = " + m n - l t " / > < / a : d e f R P r > < / a : l v l 5 p P r > < a : l v l 6 p P r   i n d e n t = " 0 "   l v l = " 5 "   m a r L = " 2 2 8 6 0 0 0 " > < a : b u N o n e / > < a : d e f R P r   b = " 1 "   d i r t y = " 0 "   l a n g = " e n - U S "   s z = " 1 6 0 0 " > < a : l a t i n   t y p e f a c e = " + m n - l t " / > < / a : d e f R P r > < / a : l v l 6 p P r > < a : l v l 7 p P r   i n d e n t = " 0 "   l v l = " 6 "   m a r L = " 2 7 4 3 2 0 0 " > < a : b u N o n e / > < a : d e f R P r   b = " 1 "   d i r t y = " 0 "   l a n g = " e n - U S "   s z = " 1 6 0 0 " > < a : l a t i n   t y p e f a c e = " + m n - l t " / > < / a : d e f R P r > < / a : l v l 7 p P r > < a : l v l 8 p P r   i n d e n t = " 0 "   l v l = " 7 "   m a r L = " 3 2 0 0 4 0 0 " > < a : b u N o n e / > < a : d e f R P r   b = " 1 "   d i r t y = " 0 "   l a n g = " e n - U S "   s z = " 1 6 0 0 " > < a : l a t i n   t y p e f a c e = " + m n - l t " / > < / a : d e f R P r > < / a : l v l 8 p P r > < a : l v l 9 p P r   i n d e n t = " 0 "   l v l = " 8 "   m a r L = " 3 6 5 7 6 0 0 " > < a : b u N o n e / > < a : d e f R P r   b = " 1 "   d i r t y = " 0 "   l a n g = " e n - U S "   s z = " 1 6 0 0 " > < a : l a t i n   t y p e f a c e = " + m n - l t " / > < / a : d e f R P r > < / a : l v l 9 p P r > < / a : l s t S t y l e > < a : p > < a : p P r   l v l = " 0 " / > < a : r > < a : r P r   d i r t y = " 0 "   l a n g = " e n - U S " / > < a : t > E d i t   M a s t e r   t e x t   s t y l e s < / a : t > < / a : r > < a : e n d P a r a R P r   d i r t y = " 0 "   l a n g = " e n - U S " / > < / a : p > < / p : t x B o d y > < / p : s p > < p : s p > < p : n v S p P r > < p : c N v P r   i d = " 4 "   n a m e = " C o n t e n t   P l a c e h o l d e r   3 " > < a : e x t L s t > < a : e x t   u r i = " { 3 B 4 2 A 1 6 A - 4 0 1 3 - 4 4 7 1 - B 7 9 6 - E F B 5 E 4 5 0 A B 5 7 } " > < a 1 6 : c r e a t i o n I d   x m l n s : a 1 6 = " h t t p : / / s c h e m a s . m i c r o s o f t . c o m / o f f i c e / d r a w i n g / 2 0 1 0 / m a i n "   i d = " { 3 0 D C 3 F E D - 4 C 2 F - 4 7 1 A - 8 3 7 1 - 5 3 E 5 0 1 0 D 3 3 6 3 } " / > < / a : e x t > < / a : e x t L s t > < / p : c N v P r > < p : c N v S p P r > < a : s p L o c k s   n o G r p = " t r u e " / > < / p : c N v S p P r > < p : n v P r > < p : p h   i d x = " 2 " / > < / p : n v P r > < / p : n v S p P r > < p : s p P r > < a : x f r m   r o t = " 0 " > < a : o f f   x = " 8 3 9 7 8 8 "   y = " 2 5 0 5 0 7 5 " / > < a : e x t   c x = " 5 1 5 7 7 8 7 "   c y = " 3 6 8 4 5 8 8 " / > < / a : x f r m > < a : p r s t G e o m   p r s t = " r e c t " > < a : a v L s t / > < / a : p r s t G e o m > < / p : s p P r > < p : t x B o d y > < a : b o d y P r   r t l C o l = " 0 "   v e r t = " h o r z " / > < a : l s t S t y l e / > < a : p > < a : p P r   l v l = " 0 " / > < a : r > < a : r P r   d i r t y = " 0 "   l a n g = " e n - U S " / > < a : t >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5 "   n a m e = " T e x t   P l a c e h o l d e r   4 " > < a : e x t L s t > < a : e x t   u r i = " { 1 6 8 8 F F 0 E - 7 7 5 5 - 4 E 2 A - 8 3 4 F - 0 2 9 5 0 E 1 0 5 F 4 B } " > < a 1 6 : c r e a t i o n I d   x m l n s : a 1 6 = " h t t p : / / s c h e m a s . m i c r o s o f t . c o m / o f f i c e / d r a w i n g / 2 0 1 0 / m a i n "   i d = " { 2 6 A C 4 3 0 B - D A 6 A - 4 A D 2 - 9 1 0 8 - 5 3 5 4 A 2 1 C 4 C 2 A } " / > < / a : e x t > < / a : e x t L s t > < / p : c N v P r > < p : c N v S p P r > < a : s p L o c k s   n o G r p = " t r u e " / > < / p : c N v S p P r > < p : n v P r > < p : p h   i d x = " 3 "   t y p e = " b o d y " / > < / p : n v P r > < / p : n v S p P r > < p : s p P r > < a : x f r m   r o t = " 0 " > < a : o f f   x = " 6 1 7 2 2 0 0 "   y = " 1 6 8 1 1 6 3 " / > < a : e x t   c x = " 5 1 8 3 1 8 7 "   c y = " 8 2 3 9 1 2 " / > < / a : x f r m > < a : p r s t G e o m   p r s t = " r e c t " > < a : a v L s t / > < / a : p r s t G e o m > < / p : s p P r > < p : t x B o d y > < a : b o d y P r   a n c h o r = " b "   r t l C o l = " 0 "   v e r t = " h o r z " / > < a : l s t S t y l e > < a : l v l 1 p P r   i n d e n t = " 0 "   l v l = " 0 "   m a r L = " 0 " > < a : b u N o n e / > < a : d e f R P r   b = " 1 "   d i r t y = " 0 "   l a n g = " e n - U S "   s z = " 2 4 0 0 " > < a : l a t i n   t y p e f a c e = " + m n - l t " / > < / a : d e f R P r > < / a : l v l 1 p P r > < a : l v l 2 p P r   i n d e n t = " 0 "   l v l = " 1 "   m a r L = " 4 5 7 2 0 0 " > < a : b u N o n e / > < a : d e f R P r   b = " 1 "   d i r t y = " 0 "   l a n g = " e n - U S "   s z = " 2 0 0 0 " > < a : l a t i n   t y p e f a c e = " + m n - l t " / > < / a : d e f R P r > < / a : l v l 2 p P r > < a : l v l 3 p P r   i n d e n t = " 0 "   l v l = " 2 "   m a r L = " 9 1 4 4 0 0 " > < a : b u N o n e / > < a : d e f R P r   b = " 1 "   d i r t y = " 0 "   l a n g = " e n - U S "   s z = " 1 8 0 0 " > < a : l a t i n   t y p e f a c e = " + m n - l t " / > < / a : d e f R P r > < / a : l v l 3 p P r > < a : l v l 4 p P r   i n d e n t = " 0 "   l v l = " 3 "   m a r L = " 1 3 7 1 6 0 0 " > < a : b u N o n e / > < a : d e f R P r   b = " 1 "   d i r t y = " 0 "   l a n g = " e n - U S "   s z = " 1 6 0 0 " > < a : l a t i n   t y p e f a c e = " + m n - l t " / > < / a : d e f R P r > < / a : l v l 4 p P r > < a : l v l 5 p P r   i n d e n t = " 0 "   l v l = " 4 "   m a r L = " 1 8 2 8 8 0 0 " > < a : b u N o n e / > < a : d e f R P r   b = " 1 "   d i r t y = " 0 "   l a n g = " e n - U S "   s z = " 1 6 0 0 " > < a : l a t i n   t y p e f a c e = " + m n - l t " / > < / a : d e f R P r > < / a : l v l 5 p P r > < a : l v l 6 p P r   i n d e n t = " 0 "   l v l = " 5 "   m a r L = " 2 2 8 6 0 0 0 " > < a : b u N o n e / > < a : d e f R P r   b = " 1 "   d i r t y = " 0 "   l a n g = " e n - U S "   s z = " 1 6 0 0 " > < a : l a t i n   t y p e f a c e = " + m n - l t " / > < / a : d e f R P r > < / a : l v l 6 p P r > < a : l v l 7 p P r   i n d e n t = " 0 "   l v l = " 6 "   m a r L = " 2 7 4 3 2 0 0 " > < a : b u N o n e / > < a : d e f R P r   b = " 1 "   d i r t y = " 0 "   l a n g = " e n - U S "   s z = " 1 6 0 0 " > < a : l a t i n   t y p e f a c e = " + m n - l t " / > < / a : d e f R P r > < / a : l v l 7 p P r > < a : l v l 8 p P r   i n d e n t = " 0 "   l v l = " 7 "   m a r L = " 3 2 0 0 4 0 0 " > < a : b u N o n e / > < a : d e f R P r   b = " 1 "   d i r t y = " 0 "   l a n g = " e n - U S "   s z = " 1 6 0 0 " > < a : l a t i n   t y p e f a c e = " + m n - l t " / > < / a : d e f R P r > < / a : l v l 8 p P r > < a : l v l 9 p P r   i n d e n t = " 0 "   l v l = " 8 "   m a r L = " 3 6 5 7 6 0 0 " > < a : b u N o n e / > < a : d e f R P r   b = " 1 "   d i r t y = " 0 "   l a n g = " e n - U S "   s z = " 1 6 0 0 " > < a : l a t i n   t y p e f a c e = " + m n - l t " / > < / a : d e f R P r > < / a : l v l 9 p P r > < / a : l s t S t y l e > < a : p > < a : p P r   l v l = " 0 " / > < a : r > < a : r P r   d i r t y = " 0 "   l a n g = " e n - U S " / > < a : t > E d i t   M a s t e r   t e x t   s t y l e s < / a : t > < / a : r > < a : e n d P a r a R P r   d i r t y = " 0 "   l a n g = " e n - U S " / > < / a : p > < / p : t x B o d y > < / p : s p > < p : s p > < p : n v S p P r > < p : c N v P r   i d = " 6 "   n a m e = " C o n t e n t   P l a c e h o l d e r   5 " > < a : e x t L s t > < a : e x t   u r i = " { 2 6 6 D A 6 4 1 - D B D A - 4 4 5 7 - B 4 B E - F 4 2 4 7 C 6 C E 4 F A } " > < a 1 6 : c r e a t i o n I d   x m l n s : a 1 6 = " h t t p : / / s c h e m a s . m i c r o s o f t . c o m / o f f i c e / d r a w i n g / 2 0 1 0 / m a i n "   i d = " { 4 C 8 0 6 E A 6 - 0 E 9 C - 4 3 3 F - B 6 6 6 - 5 2 2 3 D 4 9 0 9 B 8 5 } " / > < / a : e x t > < / a : e x t L s t > < / p : c N v P r > < p : c N v S p P r > < a : s p L o c k s   n o G r p = " t r u e " / > < / p : c N v S p P r > < p : n v P r > < p : p h   i d x = " 4 " / > < / p : n v P r > < / p : n v S p P r > < p : s p P r > < a : x f r m   r o t = " 0 " > < a : o f f   x = " 6 1 7 2 2 0 0 "   y = " 2 5 0 5 0 7 5 " / > < a : e x t   c x = " 5 1 8 3 1 8 7 "   c y = " 3 6 8 4 5 8 8 " / > < / a : x f r m > < a : p r s t G e o m   p r s t = " r e c t " > < a : a v L s t / > < / a : p r s t G e o m > < / p : s p P r > < p : t x B o d y > < a : b o d y P r   r t l C o l = " 0 "   v e r t = " h o r z " / > < a : l s t S t y l e / > < a : p > < a : p P r   l v l = " 0 " / > < a : r > < a : r P r   d i r t y = " 0 "   l a n g = " e n - U S " / > < a : t >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7 "   n a m e = " D a t e   P l a c e h o l d e r   6 " > < a : e x t L s t > < a : e x t   u r i = " { 5 A B 5 F 6 B 1 - 5 7 1 0 - 4 6 F 2 - 9 4 4 5 - 5 6 A 1 B 3 A D 4 D 1 6 } " > < a 1 6 : c r e a t i o n I d   x m l n s : a 1 6 = " h t t p : / / s c h e m a s . m i c r o s o f t . c o m / o f f i c e / d r a w i n g / 2 0 1 0 / m a i n "   i d = " { B 6 D 7 C E 7 B - 2 3 0 C - 4 9 5 B - 9 4 8 7 - B D 2 A 7 A 4 3 8 C 0 B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9 5 3 C 4 0 8 F - 7 9 6 8 - 4 E D C - B 7 D B - 5 E A 5 D 3 0 7 E 3 1 0 } "   t y p e = " d a t e t i m e 1 " > < a : t > 2 / 1 0 / 2 0 2 2 < / a : t > < / a : f l d > < a : e n d P a r a R P r   d i r t y = " 0 "   l a n g = " e n - U S " / > < / a : p > < / p : t x B o d y > < / p : s p > < p : s p > < p : n v S p P r > < p : c N v P r   i d = " 8 "   n a m e = " F o o t e r   P l a c e h o l d e r   7 " > < a : e x t L s t > < a : e x t   u r i = " { B B C 2 4 3 C 9 - B 9 4 4 - 4 A 7 2 - B 4 C B - F 4 8 B E C 2 F 1 4 6 1 } " > < a 1 6 : c r e a t i o n I d   x m l n s : a 1 6 = " h t t p : / / s c h e m a s . m i c r o s o f t . c o m / o f f i c e / d r a w i n g / 2 0 1 0 / m a i n "   i d = " { 4 A 0 E 8 E 5 B - 8 E 0 A - 4 0 0 6 - 8 D D 8 - E 5 B E 9 0 F 3 2 6 1 8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9 "   n a m e = " S l i d e   N u m b e r   P l a c e h o l d e r   8 " > < a : e x t L s t > < a : e x t   u r i = " { B 7 C E 3 9 1 F - 9 A 1 8 - 4 6 2 E - B A 2 3 - 2 5 F 6 D E 7 0 2 7 3 1 } " > < a 1 6 : c r e a t i o n I d   x m l n s : a 1 6 = " h t t p : / / s c h e m a s . m i c r o s o f t . c o m / o f f i c e / d r a w i n g / 2 0 1 0 / m a i n "   i d = " { D C 0 F 3 8 4 A - 5 5 5 4 - 4 D 1 C - 8 9 5 D - 5 3 D C F 3 C 5 9 F B 6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9 2 A C 9 A F 8 - 3 D A 1 - 4 A 2 D - B 3 A 4 - F E D 4 2 6 1 9 3 D C C } "   t y p e = " s l i d e n u m " / > < a : e n d P a r a R P r   d i r t y = " 0 "   l a n g = " e n - U S " / > < / a : p > < / p : t x B o d y > < / p : s p > < / p : s p T r e e > < p : e x t L s t > < p : e x t   u r i = " { 6 6 6 A 0 7 C F - F E 0 B - 4 5 7 C - 8 F E C - 7 B 0 B 0 F A 6 4 F 8 1 } " > < p 1 4 : c r e a t i o n I d   x m l n s : p 1 4 = " h t t p : / / s c h e m a s . m i c r o s o f t . c o m / o f f i c e / p o w e r p o i n t / 2 0 1 0 / m a i n "   v a l = " 1 6 4 4 4 9 4 5 8 3 4 0 7 " / > < / p : e x t > < / p : e x t L s t > < / p : c S l d > < p : c l r M a p O v r > < a : m a s t e r C l r M a p p i n g / > < / p : c l r M a p O v r > < / p : s l d L a y o u t >
</file>

<file path=ppt/slideLayouts/slideLayout6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t i t l e O n l y " > < p : c S l d   n a m e = " T i t l e   O n l y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D 9 6 F F 9 F 5 - 1 9 B B - 4 F C 3 - B D 4 E - B 4 1 3 D 9 8 0 A D 5 A } " > < a 1 6 : c r e a t i o n I d   x m l n s : a 1 6 = " h t t p : / / s c h e m a s . m i c r o s o f t . c o m / o f f i c e / d r a w i n g / 2 0 1 0 / m a i n "   i d = " { A 0 7 B 2 6 5 7 - 8 A 8 6 - 4 F D 9 - A 4 C B - 7 2 A D D 6 E 8 F 9 4 B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D a t e   P l a c e h o l d e r   2 " > < a : e x t L s t > < a : e x t   u r i = " { 5 6 2 0 5 2 F E - 6 1 3 A - 4 6 5 7 - 9 1 B 6 - 5 A E B 1 0 7 A 0 6 1 3 } " > < a 1 6 : c r e a t i o n I d   x m l n s : a 1 6 = " h t t p : / / s c h e m a s . m i c r o s o f t . c o m / o f f i c e / d r a w i n g / 2 0 1 0 / m a i n "   i d = " { 8 1 6 7 3 E C 9 - 0 3 6 6 - 4 C 1 E - 9 C 8 E - F A C 7 9 8 9 4 0 3 8 C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2 A 3 1 7 2 C 5 - 3 7 1 7 - 4 7 8 F - 8 5 2 0 - 7 E 2 8 C 3 A 4 B A E E } "   t y p e = " d a t e t i m e 1 " > < a : t > 2 / 1 0 / 2 0 2 2 < / a : t > < / a : f l d > < a : e n d P a r a R P r   d i r t y = " 0 "   l a n g = " e n - U S " / > < / a : p > < / p : t x B o d y > < / p : s p > < p : s p > < p : n v S p P r > < p : c N v P r   i d = " 4 "   n a m e = " F o o t e r   P l a c e h o l d e r   3 " > < a : e x t L s t > < a : e x t   u r i = " { D D 5 8 1 6 C 3 - D C 4 1 - 4 D B 9 - 9 A 1 2 - C 2 8 2 8 6 B F 7 A F C } " > < a 1 6 : c r e a t i o n I d   x m l n s : a 1 6 = " h t t p : / / s c h e m a s . m i c r o s o f t . c o m / o f f i c e / d r a w i n g / 2 0 1 0 / m a i n "   i d = " { D 2 6 6 6 E F D - 1 0 B 1 - 4 A 1 6 - A 3 9 7 - 4 9 2 A D 2 8 B 7 D 3 D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5 "   n a m e = " S l i d e   N u m b e r   P l a c e h o l d e r   4 " > < a : e x t L s t > < a : e x t   u r i = " { D 1 F 3 6 3 D 5 - E 1 8 3 - 4 9 3 5 - 9 E A B - C 2 1 2 9 2 D 6 B 6 B 8 } " > < a 1 6 : c r e a t i o n I d   x m l n s : a 1 6 = " h t t p : / / s c h e m a s . m i c r o s o f t . c o m / o f f i c e / d r a w i n g / 2 0 1 0 / m a i n "   i d = " { 8 8 E C B 2 D C - 6 2 3 D - 4 A 6 F - 8 E 4 E - C F 2 8 D 6 2 6 2 6 7 E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8 E E E 7 0 E 2 - 1 C E 9 - 4 2 9 1 - 8 B 5 C - 8 0 6 5 0 0 6 F 9 0 7 6 } "   t y p e = " s l i d e n u m " / > < a : e n d P a r a R P r   d i r t y = " 0 "   l a n g = " e n - U S " / > < / a : p > < / p : t x B o d y > < / p : s p > < / p : s p T r e e > < p : e x t L s t > < p : e x t   u r i = " { 0 7 5 4 E 7 A 5 - A 0 A 4 - 4 F D A - A C 3 7 - C 4 C 4 D 3 6 5 1 C 7 1 } " > < p 1 4 : c r e a t i o n I d   x m l n s : p 1 4 = " h t t p : / / s c h e m a s . m i c r o s o f t . c o m / o f f i c e / p o w e r p o i n t / 2 0 1 0 / m a i n "   v a l = " 1 6 4 4 4 9 4 5 8 3 4 1 1 " / > < / p : e x t > < / p : e x t L s t > < / p : c S l d > < p : c l r M a p O v r > < a : m a s t e r C l r M a p p i n g / > < / p : c l r M a p O v r > < / p : s l d L a y o u t >
</file>

<file path=ppt/slideLayouts/slideLayout7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b l a n k " > < p : c S l d   n a m e = " B l a n k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D a t e   P l a c e h o l d e r   1 " > < a : e x t L s t > < a : e x t   u r i = " { E 4 D 8 5 5 D A - E 7 4 E - 4 6 1 5 - 8 9 B 3 - A D 7 D 3 3 C 7 A B 4 7 } " > < a 1 6 : c r e a t i o n I d   x m l n s : a 1 6 = " h t t p : / / s c h e m a s . m i c r o s o f t . c o m / o f f i c e / d r a w i n g / 2 0 1 0 / m a i n "   i d = " { 2 E B 5 5 2 2 0 - 2 C 4 5 - 4 3 C B - B 8 A C - 5 D 8 B 7 0 7 8 D 8 4 3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1 A C 4 A 4 0 9 - 8 9 4 6 - 4 B 6 B - 8 D C 2 - 6 6 D F 3 4 E 0 3 F C 7 } "   t y p e = " d a t e t i m e 1 " > < a : t > 2 / 1 0 / 2 0 2 2 < / a : t > < / a : f l d > < a : e n d P a r a R P r   d i r t y = " 0 "   l a n g = " e n - U S " / > < / a : p > < / p : t x B o d y > < / p : s p > < p : s p > < p : n v S p P r > < p : c N v P r   i d = " 3 "   n a m e = " F o o t e r   P l a c e h o l d e r   2 " > < a : e x t L s t > < a : e x t   u r i = " { 9 0 6 4 C 1 F 1 - 0 E 7 C - 4 3 8 8 - 9 7 1 C - A 4 E 4 8 9 F F 6 8 6 1 } " > < a 1 6 : c r e a t i o n I d   x m l n s : a 1 6 = " h t t p : / / s c h e m a s . m i c r o s o f t . c o m / o f f i c e / d r a w i n g / 2 0 1 0 / m a i n "   i d = " { 0 C 7 5 9 C E 4 - 7 F 4 A - 4 2 B F - 9 C 4 1 - C 1 D C 6 F 8 9 9 2 9 0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4 "   n a m e = " S l i d e   N u m b e r   P l a c e h o l d e r   3 " > < a : e x t L s t > < a : e x t   u r i = " { F B 3 9 9 B 3 2 - 5 D 5 D - 4 0 A 9 - A A 9 0 - 1 0 F 7 0 A A 6 D 8 A A } " > < a 1 6 : c r e a t i o n I d   x m l n s : a 1 6 = " h t t p : / / s c h e m a s . m i c r o s o f t . c o m / o f f i c e / d r a w i n g / 2 0 1 0 / m a i n "   i d = " { 5 9 0 0 0 E 5 4 - D 2 9 B - 4 C D 5 - B E 4 C - 3 E 7 E 9 6 2 6 5 4 A A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8 B 4 2 6 6 4 D - 2 F F 1 - 4 B 7 F - B 8 7 B - 0 6 F 7 0 7 0 0 E 7 F F } "   t y p e = " s l i d e n u m " / > < a : e n d P a r a R P r   d i r t y = " 0 "   l a n g = " e n - U S " / > < / a : p > < / p : t x B o d y > < / p : s p > < / p : s p T r e e > < p : e x t L s t > < p : e x t   u r i = " { E 3 0 1 7 8 D B - F 9 9 E - 4 1 7 6 - 9 7 4 9 - 3 4 A 5 C 6 3 B 2 D 4 1 } " > < p 1 4 : c r e a t i o n I d   x m l n s : p 1 4 = " h t t p : / / s c h e m a s . m i c r o s o f t . c o m / o f f i c e / p o w e r p o i n t / 2 0 1 0 / m a i n "   v a l = " 1 6 4 4 4 9 4 5 8 3 4 1 3 " / > < / p : e x t > < / p : e x t L s t > < / p : c S l d > < p : c l r M a p O v r > < a : m a s t e r C l r M a p p i n g / > < / p : c l r M a p O v r > < / p : s l d L a y o u t >
</file>

<file path=ppt/slideLayouts/slideLayout8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o b j T x " > < p : c S l d   n a m e = " C o n t e n t   w i t h   C a p t i o n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F 0 7 B 2 F 3 F - 0 1 3 E - 4 4 7 9 - 8 9 E 2 - E 6 8 C 6 7 2 7 F 2 E 9 } " > < a 1 6 : c r e a t i o n I d   x m l n s : a 1 6 = " h t t p : / / s c h e m a s . m i c r o s o f t . c o m / o f f i c e / d r a w i n g / 2 0 1 0 / m a i n "   i d = " { B 5 3 8 4 E 0 3 - 4 D 8 0 - 4 1 E 8 - 9 F 5 9 - 1 6 8 C 4 5 E F E D C 8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8 3 9 7 8 8 "   y = " 4 5 7 2 0 0 " / > < a : e x t   c x = " 3 9 3 2 2 3 7 "   c y = " 1 6 0 0 2 0 0 " / > < / a : x f r m > < a : p r s t G e o m   p r s t = " r e c t " > < a : a v L s t / > < / a : p r s t G e o m > < / p : s p P r > < p : t x B o d y > < a : b o d y P r   a n c h o r = " b "   r t l C o l = " 0 "   v e r t = " h o r z " / > < a : l s t S t y l e > < a : l v l 1 p P r   l v l = " 0 " > < a : d e f R P r   d i r t y = " 0 "   l a n g = " e n - U S "   s z = " 3 2 0 0 " / > < / a : l v l 1 p P r > < / a : l s t S t y l e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C o n t e n t   P l a c e h o l d e r   2 " > < a : e x t L s t > < a : e x t   u r i = " { 0 E 5 0 4 7 3 7 - C C B B - 4 9 8 D - B 2 D 5 - 2 6 8 7 D 7 D E 8 A 9 C } " > < a 1 6 : c r e a t i o n I d   x m l n s : a 1 6 = " h t t p : / / s c h e m a s . m i c r o s o f t . c o m / o f f i c e / d r a w i n g / 2 0 1 0 / m a i n "   i d = " { A B 6 4 5 6 0 D - E F 4 0 - 4 0 3 E - B 3 C 2 - A 5 B 0 8 4 9 6 9 7 A F } " / > < / a : e x t > < / a : e x t L s t > < / p : c N v P r > < p : c N v S p P r > < a : s p L o c k s   n o G r p = " t r u e " / > < / p : c N v S p P r > < p : n v P r > < p : p h   i d x = " 1 " / > < / p : n v P r > < / p : n v S p P r > < p : s p P r > < a : x f r m   r o t = " 0 " > < a : o f f   x = " 5 1 8 3 1 8 7 "   y = " 9 8 7 4 2 5 " / > < a : e x t   c x = " 6 1 7 2 2 0 0 "   c y = " 4 8 7 3 6 2 5 " / > < / a : x f r m > < a : p r s t G e o m   p r s t = " r e c t " > < a : a v L s t / > < / a : p r s t G e o m > < / p : s p P r > < p : t x B o d y > < a : b o d y P r   r t l C o l = " 0 "   v e r t = " h o r z " / > < a : l s t S t y l e > < a : l v l 1 p P r   l v l = " 0 " > < a : d e f R P r   d i r t y = " 0 "   l a n g = " e n - U S "   s z = " 3 2 0 0 " / > < / a : l v l 1 p P r > < a : l v l 2 p P r   l v l = " 1 " > < a : d e f R P r   d i r t y = " 0 "   l a n g = " e n - U S "   s z = " 2 8 0 0 " / > < / a : l v l 2 p P r > < a : l v l 3 p P r   l v l = " 2 " > < a : d e f R P r   d i r t y = " 0 "   l a n g = " e n - U S "   s z = " 2 4 0 0 " / > < / a : l v l 3 p P r > < a : l v l 4 p P r   l v l = " 3 " > < a : d e f R P r   d i r t y = " 0 "   l a n g = " e n - U S "   s z = " 2 0 0 0 " / > < / a : l v l 4 p P r > < a : l v l 5 p P r   l v l = " 4 " > < a : d e f R P r   d i r t y = " 0 "   l a n g = " e n - U S "   s z = " 2 0 0 0 " / > < / a : l v l 5 p P r > < a : l v l 6 p P r   l v l = " 5 " > < a : d e f R P r   d i r t y = " 0 "   l a n g = " e n - U S "   s z = " 2 0 0 0 " / > < / a : l v l 6 p P r > < a : l v l 7 p P r   l v l = " 6 " > < a : d e f R P r   d i r t y = " 0 "   l a n g = " e n - U S "   s z = " 2 0 0 0 " / > < / a : l v l 7 p P r > < a : l v l 8 p P r   l v l = " 7 " > < a : d e f R P r   d i r t y = " 0 "   l a n g = " e n - U S "   s z = " 2 0 0 0 " / > < / a : l v l 8 p P r > < a : l v l 9 p P r   l v l = " 8 " > < a : d e f R P r   d i r t y = " 0 "   l a n g = " e n - U S "   s z = " 2 0 0 0 " / > < / a : l v l 9 p P r > < / a : l s t S t y l e > < a : p > < a : p P r   l v l = " 0 " / > < a : r > < a : r P r   d i r t y = " 0 "   l a n g = " e n - U S " / > < a : t >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4 "   n a m e = " T e x t   P l a c e h o l d e r   3 " > < a : e x t L s t > < a : e x t   u r i = " { 5 0 6 D 6 0 F F - A A 6 E - 4 9 4 6 - 8 D 7 D - 5 A D F 0 4 7 B E 5 2 2 } " > < a 1 6 : c r e a t i o n I d   x m l n s : a 1 6 = " h t t p : / / s c h e m a s . m i c r o s o f t . c o m / o f f i c e / d r a w i n g / 2 0 1 0 / m a i n "   i d = " { 3 A 2 0 2 2 F 3 - 6 3 A 2 - 4 1 A F - 9 A 0 5 - C 4 8 5 F A 0 8 9 3 7 F } " / > < / a : e x t > < / a : e x t L s t > < / p : c N v P r > < p : c N v S p P r > < a : s p L o c k s   n o G r p = " t r u e " / > < / p : c N v S p P r > < p : n v P r > < p : p h   i d x = " 2 "   t y p e = " b o d y " / > < / p : n v P r > < / p : n v S p P r > < p : s p P r > < a : x f r m   r o t = " 0 " > < a : o f f   x = " 8 3 9 7 8 8 "   y = " 2 0 5 7 4 0 0 " / > < a : e x t   c x = " 3 9 3 2 2 3 7 "   c y = " 3 8 1 1 5 8 7 " / > < / a : x f r m > < a : p r s t G e o m   p r s t = " r e c t " > < a : a v L s t / > < / a : p r s t G e o m > < / p : s p P r > < p : t x B o d y > < a : b o d y P r   r t l C o l = " 0 "   v e r t = " h o r z " / > < a : l s t S t y l e > < a : l v l 1 p P r   i n d e n t = " 0 "   l v l = " 0 "   m a r L = " 0 " > < a : b u N o n e / > < a : d e f R P r   d i r t y = " 0 "   l a n g = " e n - U S "   s z = " 1 6 0 0 " / > < / a : l v l 1 p P r > < a : l v l 2 p P r   i n d e n t = " 0 "   l v l = " 1 "   m a r L = " 4 5 7 2 0 0 " > < a : b u N o n e / > < a : d e f R P r   d i r t y = " 0 "   l a n g = " e n - U S "   s z = " 1 4 0 0 " / > < / a : l v l 2 p P r > < a : l v l 3 p P r   i n d e n t = " 0 "   l v l = " 2 "   m a r L = " 9 1 4 4 0 0 " > < a : b u N o n e / > < a : d e f R P r   d i r t y = " 0 "   l a n g = " e n - U S "   s z = " 1 2 0 0 " / > < / a : l v l 3 p P r > < a : l v l 4 p P r   i n d e n t = " 0 "   l v l = " 3 "   m a r L = " 1 3 7 1 6 0 0 " > < a : b u N o n e / > < a : d e f R P r   d i r t y = " 0 "   l a n g = " e n - U S "   s z = " 1 0 0 0 " / > < / a : l v l 4 p P r > < a : l v l 5 p P r   i n d e n t = " 0 "   l v l = " 4 "   m a r L = " 1 8 2 8 8 0 0 " > < a : b u N o n e / > < a : d e f R P r   d i r t y = " 0 "   l a n g = " e n - U S "   s z = " 1 0 0 0 " / > < / a : l v l 5 p P r > < a : l v l 6 p P r   i n d e n t = " 0 "   l v l = " 5 "   m a r L = " 2 2 8 6 0 0 0 " > < a : b u N o n e / > < a : d e f R P r   d i r t y = " 0 "   l a n g = " e n - U S "   s z = " 1 0 0 0 " / > < / a : l v l 6 p P r > < a : l v l 7 p P r   i n d e n t = " 0 "   l v l = " 6 "   m a r L = " 2 7 4 3 2 0 0 " > < a : b u N o n e / > < a : d e f R P r   d i r t y = " 0 "   l a n g = " e n - U S "   s z = " 1 0 0 0 " / > < / a : l v l 7 p P r > < a : l v l 8 p P r   i n d e n t = " 0 "   l v l = " 7 "   m a r L = " 3 2 0 0 4 0 0 " > < a : b u N o n e / > < a : d e f R P r   d i r t y = " 0 "   l a n g = " e n - U S "   s z = " 1 0 0 0 " / > < / a : l v l 8 p P r > < a : l v l 9 p P r   i n d e n t = " 0 "   l v l = " 8 "   m a r L = " 3 6 5 7 6 0 0 " > < a : b u N o n e / > < a : d e f R P r   d i r t y = " 0 "   l a n g = " e n - U S "   s z = " 1 0 0 0 " / > < / a : l v l 9 p P r > < / a : l s t S t y l e > < a : p > < a : p P r   l v l = " 0 " / > < a : r > < a : r P r   d i r t y = " 0 "   l a n g = " e n - U S " / > < a : t > E d i t   M a s t e r   t e x t   s t y l e s < / a : t > < / a : r > < a : e n d P a r a R P r   d i r t y = " 0 "   l a n g = " e n - U S " / > < / a : p > < / p : t x B o d y > < / p : s p > < p : s p > < p : n v S p P r > < p : c N v P r   i d = " 5 "   n a m e = " D a t e   P l a c e h o l d e r   4 " > < a : e x t L s t > < a : e x t   u r i = " { 8 E D 4 6 E 3 0 - D E D 5 - 4 0 D 7 - 8 E 9 7 - 5 4 C D 2 C E 2 3 6 6 6 } " > < a 1 6 : c r e a t i o n I d   x m l n s : a 1 6 = " h t t p : / / s c h e m a s . m i c r o s o f t . c o m / o f f i c e / d r a w i n g / 2 0 1 0 / m a i n "   i d = " { 7 C B 4 F B 2 7 - 2 1 4 F - 4 7 0 7 - 9 6 7 C - F D 2 7 8 A A B 5 3 0 7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9 B E 6 4 E A 2 - 2 4 C C - 4 A C A - 9 8 6 5 - 5 7 6 2 A 7 6 0 1 6 2 7 } "   t y p e = " d a t e t i m e 1 " > < a : t > 2 / 1 0 / 2 0 2 2 < / a : t > < / a : f l d > < a : e n d P a r a R P r   d i r t y = " 0 "   l a n g = " e n - U S " / > < / a : p > < / p : t x B o d y > < / p : s p > < p : s p > < p : n v S p P r > < p : c N v P r   i d = " 6 "   n a m e = " F o o t e r   P l a c e h o l d e r   5 " > < a : e x t L s t > < a : e x t   u r i = " { 6 3 3 1 8 9 9 F - A A 3 2 - 4 E 3 8 - 8 7 3 1 - 6 B 4 E A B A 9 8 5 F 4 } " > < a 1 6 : c r e a t i o n I d   x m l n s : a 1 6 = " h t t p : / / s c h e m a s . m i c r o s o f t . c o m / o f f i c e / d r a w i n g / 2 0 1 0 / m a i n "   i d = " { A 2 E 0 5 3 7 E - F C 7 C - 4 0 2 2 - 8 E 6 E - F B E 6 7 6 3 2 5 5 B 5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7 "   n a m e = " S l i d e   N u m b e r   P l a c e h o l d e r   6 " > < a : e x t L s t > < a : e x t   u r i = " { 2 6 0 5 1 E 6 9 - 0 7 D 1 - 4 C 6 8 - B D 6 5 - E 0 1 0 8 F C 8 1 8 F A } " > < a 1 6 : c r e a t i o n I d   x m l n s : a 1 6 = " h t t p : / / s c h e m a s . m i c r o s o f t . c o m / o f f i c e / d r a w i n g / 2 0 1 0 / m a i n "   i d = " { E 1 E 4 D 8 B A - 5 1 5 4 - 4 0 B 3 - A 3 5 7 - 2 5 4 C 1 F 4 0 1 6 E 9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0 0 F F 8 6 9 5 - 4 7 5 2 - 4 5 5 9 - 9 2 0 2 - D A 9 9 4 E 1 5 8 5 B 4 } "   t y p e = " s l i d e n u m " / > < a : e n d P a r a R P r   d i r t y = " 0 "   l a n g = " e n - U S " / > < / a : p > < / p : t x B o d y > < / p : s p > < / p : s p T r e e > < p : e x t L s t > < p : e x t   u r i = " { 1 9 7 D 7 6 9 E - A 1 0 4 - 4 0 F E - 9 D 4 8 - 2 1 B 3 8 C 5 8 4 6 0 4 } " > < p 1 4 : c r e a t i o n I d   x m l n s : p 1 4 = " h t t p : / / s c h e m a s . m i c r o s o f t . c o m / o f f i c e / p o w e r p o i n t / 2 0 1 0 / m a i n "   v a l = " 1 6 4 4 4 9 4 5 8 3 4 1 6 " / > < / p : e x t > < / p : e x t L s t > < / p : c S l d > < p : c l r M a p O v r > < a : m a s t e r C l r M a p p i n g / > < / p : c l r M a p O v r > < / p : s l d L a y o u t >
</file>

<file path=ppt/slideLayouts/slideLayout9.xml>�� < ? x m l   v e r s i o n = " 1 . 0 "   e n c o d i n g = " U T F - 1 6 " ? > < p : s l d L a y o u t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p r e s e r v e = " 1 "   t y p e = " p i c T x " > < p : c S l d   n a m e = " P i c t u r e   w i t h   C a p t i o n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5 A 3 1 C B B 5 - 0 1 3 B - 4 F 7 7 - 8 A 6 B - 5 E 4 7 2 A 2 5 E 5 C A } " > < a 1 6 : c r e a t i o n I d   x m l n s : a 1 6 = " h t t p : / / s c h e m a s . m i c r o s o f t . c o m / o f f i c e / d r a w i n g / 2 0 1 0 / m a i n "   i d = " { F B 8 F 1 2 8 0 - C 3 6 5 - 4 6 1 5 - A 3 A F - 4 5 E B 3 B F 9 2 5 5 C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8 3 9 7 8 8 "   y = " 4 5 7 2 0 0 " / > < a : e x t   c x = " 3 9 3 2 2 3 7 "   c y = " 1 6 0 0 2 0 0 " / > < / a : x f r m > < a : p r s t G e o m   p r s t = " r e c t " > < a : a v L s t / > < / a : p r s t G e o m > < / p : s p P r > < p : t x B o d y > < a : b o d y P r   a n c h o r = " b "   r t l C o l = " 0 "   v e r t = " h o r z " / > < a : l s t S t y l e > < a : l v l 1 p P r   l v l = " 0 " > < a : d e f R P r   d i r t y = " 0 "   l a n g = " e n - U S "   s z = " 3 2 0 0 " / > < / a : l v l 1 p P r > < / a : l s t S t y l e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P i c t u r e   P l a c e h o l d e r   2 " > < a : e x t L s t > < a : e x t   u r i = " { C 6 B 3 2 4 0 4 - F B 5 F - 4 E 6 B - B B F C - 8 2 8 7 5 E 6 5 A 1 E 2 } " > < a 1 6 : c r e a t i o n I d   x m l n s : a 1 6 = " h t t p : / / s c h e m a s . m i c r o s o f t . c o m / o f f i c e / d r a w i n g / 2 0 1 0 / m a i n "   i d = " { 4 4 C E B A 5 C - 0 6 7 9 - 4 B 7 5 - B 8 6 D - A 1 9 1 8 7 A 8 E 3 6 A } " / > < / a : e x t > < / a : e x t L s t > < / p : c N v P r > < p : c N v S p P r > < a : s p L o c k s   n o G r p = " t r u e " / > < / p : c N v S p P r > < p : n v P r > < p : p h   i d x = " 1 "   t y p e = " p i c " / > < / p : n v P r > < / p : n v S p P r > < p : s p P r > < a : x f r m   r o t = " 0 " > < a : o f f   x = " 5 1 8 3 1 8 7 "   y = " 9 8 7 4 2 5 " / > < a : e x t   c x = " 6 1 7 2 2 0 0 "   c y = " 4 8 7 3 6 2 5 " / > < / a : x f r m > < a : p r s t G e o m   p r s t = " r e c t " > < a : a v L s t / > < / a : p r s t G e o m > < / p : s p P r > < p : t x B o d y > < a : b o d y P r   r t l C o l = " 0 "   v e r t = " h o r z " / > < a : l s t S t y l e > < a : l v l 1 p P r   i n d e n t = " 0 "   l v l = " 0 "   m a r L = " 0 " > < a : b u N o n e / > < a : d e f R P r   d i r t y = " 0 "   l a n g = " e n - U S "   s z = " 3 2 0 0 " / > < / a : l v l 1 p P r > < a : l v l 2 p P r   i n d e n t = " 0 "   l v l = " 1 "   m a r L = " 4 5 7 2 0 0 " > < a : b u N o n e / > < a : d e f R P r   d i r t y = " 0 "   l a n g = " e n - U S "   s z = " 2 8 0 0 " / > < / a : l v l 2 p P r > < a : l v l 3 p P r   i n d e n t = " 0 "   l v l = " 2 "   m a r L = " 9 1 4 4 0 0 " > < a : b u N o n e / > < a : d e f R P r   d i r t y = " 0 "   l a n g = " e n - U S "   s z = " 2 4 0 0 " / > < / a : l v l 3 p P r > < a : l v l 4 p P r   i n d e n t = " 0 "   l v l = " 3 "   m a r L = " 1 3 7 1 6 0 0 " > < a : b u N o n e / > < a : d e f R P r   d i r t y = " 0 "   l a n g = " e n - U S "   s z = " 2 0 0 0 " / > < / a : l v l 4 p P r > < a : l v l 5 p P r   i n d e n t = " 0 "   l v l = " 4 "   m a r L = " 1 8 2 8 8 0 0 " > < a : b u N o n e / > < a : d e f R P r   d i r t y = " 0 "   l a n g = " e n - U S "   s z = " 2 0 0 0 " / > < / a : l v l 5 p P r > < a : l v l 6 p P r   i n d e n t = " 0 "   l v l = " 5 "   m a r L = " 2 2 8 6 0 0 0 " > < a : b u N o n e / > < a : d e f R P r   d i r t y = " 0 "   l a n g = " e n - U S "   s z = " 2 0 0 0 " / > < / a : l v l 6 p P r > < a : l v l 7 p P r   i n d e n t = " 0 "   l v l = " 6 "   m a r L = " 2 7 4 3 2 0 0 " > < a : b u N o n e / > < a : d e f R P r   d i r t y = " 0 "   l a n g = " e n - U S "   s z = " 2 0 0 0 " / > < / a : l v l 7 p P r > < a : l v l 8 p P r   i n d e n t = " 0 "   l v l = " 7 "   m a r L = " 3 2 0 0 4 0 0 " > < a : b u N o n e / > < a : d e f R P r   d i r t y = " 0 "   l a n g = " e n - U S "   s z = " 2 0 0 0 " / > < / a : l v l 8 p P r > < a : l v l 9 p P r   i n d e n t = " 0 "   l v l = " 8 "   m a r L = " 3 6 5 7 6 0 0 " > < a : b u N o n e / > < a : d e f R P r   d i r t y = " 0 "   l a n g = " e n - U S "   s z = " 2 0 0 0 " / > < / a : l v l 9 p P r > < / a : l s t S t y l e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4 "   n a m e = " T e x t   P l a c e h o l d e r   3 " > < a : e x t L s t > < a : e x t   u r i = " { 6 2 E 7 D A 8 9 - C 7 9 7 - 4 E 1 1 - B 0 E 2 - 4 9 4 9 0 2 7 5 C B 2 1 } " > < a 1 6 : c r e a t i o n I d   x m l n s : a 1 6 = " h t t p : / / s c h e m a s . m i c r o s o f t . c o m / o f f i c e / d r a w i n g / 2 0 1 0 / m a i n "   i d = " { 2 9 A 4 5 3 1 7 - 0 D F 1 - 4 8 A 0 - 8 7 5 E - 3 4 8 E 8 1 1 F 3 A 5 A } " / > < / a : e x t > < / a : e x t L s t > < / p : c N v P r > < p : c N v S p P r > < a : s p L o c k s   n o G r p = " t r u e " / > < / p : c N v S p P r > < p : n v P r > < p : p h   i d x = " 2 "   t y p e = " b o d y " / > < / p : n v P r > < / p : n v S p P r > < p : s p P r > < a : x f r m   r o t = " 0 " > < a : o f f   x = " 8 3 9 7 8 8 "   y = " 2 0 5 7 4 0 0 " / > < a : e x t   c x = " 3 9 3 2 2 3 7 "   c y = " 3 8 1 1 5 8 7 " / > < / a : x f r m > < a : p r s t G e o m   p r s t = " r e c t " > < a : a v L s t / > < / a : p r s t G e o m > < / p : s p P r > < p : t x B o d y > < a : b o d y P r   r t l C o l = " 0 "   v e r t = " h o r z " / > < a : l s t S t y l e > < a : l v l 1 p P r   i n d e n t = " 0 "   l v l = " 0 "   m a r L = " 0 " > < a : b u N o n e / > < a : d e f R P r   d i r t y = " 0 "   l a n g = " e n - U S "   s z = " 1 6 0 0 " / > < / a : l v l 1 p P r > < a : l v l 2 p P r   i n d e n t = " 0 "   l v l = " 1 "   m a r L = " 4 5 7 2 0 0 " > < a : b u N o n e / > < a : d e f R P r   d i r t y = " 0 "   l a n g = " e n - U S "   s z = " 1 4 0 0 " / > < / a : l v l 2 p P r > < a : l v l 3 p P r   i n d e n t = " 0 "   l v l = " 2 "   m a r L = " 9 1 4 4 0 0 " > < a : b u N o n e / > < a : d e f R P r   d i r t y = " 0 "   l a n g = " e n - U S "   s z = " 1 2 0 0 " / > < / a : l v l 3 p P r > < a : l v l 4 p P r   i n d e n t = " 0 "   l v l = " 3 "   m a r L = " 1 3 7 1 6 0 0 " > < a : b u N o n e / > < a : d e f R P r   d i r t y = " 0 "   l a n g = " e n - U S "   s z = " 1 0 0 0 " / > < / a : l v l 4 p P r > < a : l v l 5 p P r   i n d e n t = " 0 "   l v l = " 4 "   m a r L = " 1 8 2 8 8 0 0 " > < a : b u N o n e / > < a : d e f R P r   d i r t y = " 0 "   l a n g = " e n - U S "   s z = " 1 0 0 0 " / > < / a : l v l 5 p P r > < a : l v l 6 p P r   i n d e n t = " 0 "   l v l = " 5 "   m a r L = " 2 2 8 6 0 0 0 " > < a : b u N o n e / > < a : d e f R P r   d i r t y = " 0 "   l a n g = " e n - U S "   s z = " 1 0 0 0 " / > < / a : l v l 6 p P r > < a : l v l 7 p P r   i n d e n t = " 0 "   l v l = " 6 "   m a r L = " 2 7 4 3 2 0 0 " > < a : b u N o n e / > < a : d e f R P r   d i r t y = " 0 "   l a n g = " e n - U S "   s z = " 1 0 0 0 " / > < / a : l v l 7 p P r > < a : l v l 8 p P r   i n d e n t = " 0 "   l v l = " 7 "   m a r L = " 3 2 0 0 4 0 0 " > < a : b u N o n e / > < a : d e f R P r   d i r t y = " 0 "   l a n g = " e n - U S "   s z = " 1 0 0 0 " / > < / a : l v l 8 p P r > < a : l v l 9 p P r   i n d e n t = " 0 "   l v l = " 8 "   m a r L = " 3 6 5 7 6 0 0 " > < a : b u N o n e / > < a : d e f R P r   d i r t y = " 0 "   l a n g = " e n - U S "   s z = " 1 0 0 0 " / > < / a : l v l 9 p P r > < / a : l s t S t y l e > < a : p > < a : p P r   l v l = " 0 " / > < a : r > < a : r P r   d i r t y = " 0 "   l a n g = " e n - U S " / > < a : t > E d i t   M a s t e r   t e x t   s t y l e s < / a : t > < / a : r > < a : e n d P a r a R P r   d i r t y = " 0 "   l a n g = " e n - U S " / > < / a : p > < / p : t x B o d y > < / p : s p > < p : s p > < p : n v S p P r > < p : c N v P r   i d = " 5 "   n a m e = " D a t e   P l a c e h o l d e r   4 " > < a : e x t L s t > < a : e x t   u r i = " { C 1 4 6 1 7 F 1 - 6 E F F - 4 A A 3 - A D 4 E - 9 C 7 D 4 7 1 8 F 3 E 7 } " > < a 1 6 : c r e a t i o n I d   x m l n s : a 1 6 = " h t t p : / / s c h e m a s . m i c r o s o f t . c o m / o f f i c e / d r a w i n g / 2 0 1 0 / m a i n "   i d = " { B C 6 F F 9 8 E - 9 6 9 C - 4 5 E 3 - 8 7 A 6 - 0 7 8 4 8 C E 2 E 8 1 E } " / > < / a : e x t > < / a : e x t L s t > < / p : c N v P r > < p : c N v S p P r > < a : s p L o c k s   n o G r p = " t r u e " / > < / p : c N v S p P r > < p : n v P r > < p : p h   i d x = " 1 0 "   s z = " h a l f "   t y p e = " d t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A 0 9 9 C 3 8 D - 5 B 6 C - 4 F 5 F - B B E 2 - E 0 0 B 1 6 4 5 F 8 C D } "   t y p e = " d a t e t i m e 1 " > < a : t > 2 / 1 0 / 2 0 2 2 < / a : t > < / a : f l d > < a : e n d P a r a R P r   d i r t y = " 0 "   l a n g = " e n - U S " / > < / a : p > < / p : t x B o d y > < / p : s p > < p : s p > < p : n v S p P r > < p : c N v P r   i d = " 6 "   n a m e = " F o o t e r   P l a c e h o l d e r   5 " > < a : e x t L s t > < a : e x t   u r i = " { C A 8 E 6 5 D D - 5 5 5 C - 4 7 F F - 8 C E 4 - 5 6 D 6 7 E C 0 F 0 5 2 } " > < a 1 6 : c r e a t i o n I d   x m l n s : a 1 6 = " h t t p : / / s c h e m a s . m i c r o s o f t . c o m / o f f i c e / d r a w i n g / 2 0 1 0 / m a i n "   i d = " { D B B E 7 A F 0 - D E E 4 - 4 4 B E - 8 1 7 0 - 0 0 3 6 3 6 E A 8 1 7 A } " / > < / a : e x t > < / a : e x t L s t > < / p : c N v P r > < p : c N v S p P r > < a : s p L o c k s   n o G r p = " t r u e " / > < / p : c N v S p P r > < p : n v P r > < p : p h   i d x = " 1 1 "   s z = " q u a r t e r "   t y p e = " f t r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7 "   n a m e = " S l i d e   N u m b e r   P l a c e h o l d e r   6 " > < a : e x t L s t > < a : e x t   u r i = " { 9 D 1 4 D 8 9 D - 3 A 1 0 - 4 C 3 B - 9 1 D 4 - C D 6 F D 1 0 5 5 C 1 C } " > < a 1 6 : c r e a t i o n I d   x m l n s : a 1 6 = " h t t p : / / s c h e m a s . m i c r o s o f t . c o m / o f f i c e / d r a w i n g / 2 0 1 0 / m a i n "   i d = " { A C 2 F F 0 5 5 - 5 2 0 E - 4 C C 3 - B 0 5 3 - 3 9 B 5 7 8 9 E B 9 4 A } " / > < / a : e x t > < / a : e x t L s t > < / p : c N v P r > < p : c N v S p P r > < a : s p L o c k s   n o G r p = " t r u e " / > < / p : c N v S p P r > < p : n v P r > < p : p h   i d x = " 1 2 "   s z = " q u a r t e r "   t y p e = " s l d N u m " / > < / p : n v P r > < / p : n v S p P r > < p : s p P r > < a : p r s t G e o m   p r s t = " r e c t " > < a : a v L s t / > < / a : p r s t G e o m > < / p : s p P r > < p : t x B o d y > < a : b o d y P r   r t l C o l = " 0 "   v e r t = " h o r z " / > < a : l s t S t y l e / > < a : p > < a : p P r / > < a : f l d   i d = " { 1 D F C 9 5 D E - 2 B 4 A - 4 0 B 3 - B 8 3 4 - 2 9 2 9 7 9 6 5 A 5 7 2 } "   t y p e = " s l i d e n u m " / > < a : e n d P a r a R P r   d i r t y = " 0 "   l a n g = " e n - U S " / > < / a : p > < / p : t x B o d y > < / p : s p > < / p : s p T r e e > < p : e x t L s t > < p : e x t   u r i = " { 5 A D 9 6 5 0 1 - 4 D 0 7 - 4 C D 4 - 8 D E 7 - A E 1 F 0 0 A 3 E 9 F 4 } " > < p 1 4 : c r e a t i o n I d   x m l n s : p 1 4 = " h t t p : / / s c h e m a s . m i c r o s o f t . c o m / o f f i c e / p o w e r p o i n t / 2 0 1 0 / m a i n "   v a l = " 1 6 4 4 4 9 4 5 8 3 4 1 9 " / > < / p : e x t > < / p : e x t L s t > < / p : c S l d > < p : c l r M a p O v r > < a : m a s t e r C l r M a p p i n g / > < / p : c l r M a p O v r > < / p : s l d L a y o u t >
</file>

<file path=ppt/slideMasters/_rels/slideMaster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1 "   T a r g e t = " . . / s l i d e L a y o u t s / s l i d e L a y o u t 1 . x m l "   T y p e = " h t t p : / / s c h e m a s . o p e n x m l f o r m a t s . o r g / o f f i c e D o c u m e n t / 2 0 0 6 / r e l a t i o n s h i p s / s l i d e L a y o u t " / > < R e l a t i o n s h i p   I d = " r I d 2 "   T a r g e t = " . . / s l i d e L a y o u t s / s l i d e L a y o u t 2 . x m l "   T y p e = " h t t p : / / s c h e m a s . o p e n x m l f o r m a t s . o r g / o f f i c e D o c u m e n t / 2 0 0 6 / r e l a t i o n s h i p s / s l i d e L a y o u t " / > < R e l a t i o n s h i p   I d = " r I d 3 "   T a r g e t = " . . / s l i d e L a y o u t s / s l i d e L a y o u t 3 . x m l "   T y p e = " h t t p : / / s c h e m a s . o p e n x m l f o r m a t s . o r g / o f f i c e D o c u m e n t / 2 0 0 6 / r e l a t i o n s h i p s / s l i d e L a y o u t " / > < R e l a t i o n s h i p   I d = " r I d 4 "   T a r g e t = " . . / s l i d e L a y o u t s / s l i d e L a y o u t 4 . x m l "   T y p e = " h t t p : / / s c h e m a s . o p e n x m l f o r m a t s . o r g / o f f i c e D o c u m e n t / 2 0 0 6 / r e l a t i o n s h i p s / s l i d e L a y o u t " / > < R e l a t i o n s h i p   I d = " r I d 5 "   T a r g e t = " . . / s l i d e L a y o u t s / s l i d e L a y o u t 5 . x m l "   T y p e = " h t t p : / / s c h e m a s . o p e n x m l f o r m a t s . o r g / o f f i c e D o c u m e n t / 2 0 0 6 / r e l a t i o n s h i p s / s l i d e L a y o u t " / > < R e l a t i o n s h i p   I d = " r I d 6 "   T a r g e t = " . . / s l i d e L a y o u t s / s l i d e L a y o u t 6 . x m l "   T y p e = " h t t p : / / s c h e m a s . o p e n x m l f o r m a t s . o r g / o f f i c e D o c u m e n t / 2 0 0 6 / r e l a t i o n s h i p s / s l i d e L a y o u t " / > < R e l a t i o n s h i p   I d = " r I d 7 "   T a r g e t = " . . / s l i d e L a y o u t s / s l i d e L a y o u t 7 . x m l "   T y p e = " h t t p : / / s c h e m a s . o p e n x m l f o r m a t s . o r g / o f f i c e D o c u m e n t / 2 0 0 6 / r e l a t i o n s h i p s / s l i d e L a y o u t " / > < R e l a t i o n s h i p   I d = " r I d 8 "   T a r g e t = " . . / s l i d e L a y o u t s / s l i d e L a y o u t 8 . x m l "   T y p e = " h t t p : / / s c h e m a s . o p e n x m l f o r m a t s . o r g / o f f i c e D o c u m e n t / 2 0 0 6 / r e l a t i o n s h i p s / s l i d e L a y o u t " / > < R e l a t i o n s h i p   I d = " r I d 9 "   T a r g e t = " . . / s l i d e L a y o u t s / s l i d e L a y o u t 9 . x m l "   T y p e = " h t t p : / / s c h e m a s . o p e n x m l f o r m a t s . o r g / o f f i c e D o c u m e n t / 2 0 0 6 / r e l a t i o n s h i p s / s l i d e L a y o u t " / > < R e l a t i o n s h i p   I d = " r I d 1 0 "   T a r g e t = " . . / s l i d e L a y o u t s / s l i d e L a y o u t 1 0 . x m l "   T y p e = " h t t p : / / s c h e m a s . o p e n x m l f o r m a t s . o r g / o f f i c e D o c u m e n t / 2 0 0 6 / r e l a t i o n s h i p s / s l i d e L a y o u t " / > < R e l a t i o n s h i p   I d = " r I d 1 1 "   T a r g e t = " . . / s l i d e L a y o u t s / s l i d e L a y o u t 1 1 . x m l "   T y p e = " h t t p : / / s c h e m a s . o p e n x m l f o r m a t s . o r g / o f f i c e D o c u m e n t / 2 0 0 6 / r e l a t i o n s h i p s / s l i d e L a y o u t " / > < R e l a t i o n s h i p   I d = " r I d 1 2 "   T a r g e t = " . . / t h e m e / t h e m e 1 . x m l "   T y p e = " h t t p : / / s c h e m a s . o p e n x m l f o r m a t s . o r g / o f f i c e D o c u m e n t / 2 0 0 6 / r e l a t i o n s h i p s / t h e m e " / > < / R e l a t i o n s h i p s >
</file>

<file path=ppt/slideMasters/slideMaster1.xml>�� < ? x m l   v e r s i o n = " 1 . 0 "   e n c o d i n g = " U T F - 1 6 " ? > < p : s l d M a s t e r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M a s t e r 1 " > < p : b g > < p : b g R e f   i d x = " 1 0 0 1 " > < a : s c h e m e C l r   v a l = " b g 1 " / > < / p : b g R e f > < / p : b g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P l a c e h o l d e r   1 " > < a : e x t L s t > < a : e x t   u r i = " { B 2 6 A 0 9 D A - C 9 3 B - 4 2 4 9 - A A B 3 - 9 4 6 2 E 8 4 A 6 1 A B } " > < a 1 6 : c r e a t i o n I d   x m l n s : a 1 6 = " h t t p : / / s c h e m a s . m i c r o s o f t . c o m / o f f i c e / d r a w i n g / 2 0 1 0 / m a i n "   i d = " { 9 E 3 5 0 2 4 C - E 9 F 2 - 4 6 A F - 9 C F 1 - C 3 7 6 5 2 8 2 B 3 A 9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8 3 8 2 0 0 "   y = " 3 6 5 1 2 5 " / > < a : e x t   c x = " 1 0 5 1 5 6 0 0 "   c y = " 1 3 2 5 5 6 3 " / > < / a : x f r m > < a : p r s t G e o m   p r s t = " r e c t " > < a : a v L s t / > < / a : p r s t G e o m > < / p : s p P r > < p : t x B o d y > < a : b o d y P r   a n c h o r = " c t r "   b I n s = " 4 5 7 2 0 "   l I n s = " 9 1 4 4 0 "   r I n s = " 9 1 4 4 0 "   r t l C o l = " 0 "   t I n s = " 4 5 7 2 0 "   v e r t = " h o r z " > < a : n o r m A u t o f i t / > < / a : b o d y P r > < a : l s t S t y l e / > < a : p > < a : p P r / > < a : r > < a : r P r   d i r t y = " 0 "   l a n g = " e n - U S " / > < a : t > C l i c k   t o   e d i t   M a s t e r   t i t l e   s t y l e < / a : t > < / a : r > < a : e n d P a r a R P r   d i r t y = " 0 "   l a n g = " e n - U S " / > < / a : p > < / p : t x B o d y > < / p : s p > < p : s p > < p : n v S p P r > < p : c N v P r   i d = " 3 "   n a m e = " T e x t   P l a c e h o l d e r   2 " > < a : e x t L s t > < a : e x t   u r i = " { 9 4 7 2 2 B F E - 6 E B 8 - 4 F 6 B - B 3 E 8 - D 4 6 0 B C A 5 1 C C 6 } " > < a 1 6 : c r e a t i o n I d   x m l n s : a 1 6 = " h t t p : / / s c h e m a s . m i c r o s o f t . c o m / o f f i c e / d r a w i n g / 2 0 1 0 / m a i n "   i d = " { 5 D C 6 9 1 E D - D 6 9 4 - 4 1 E 0 - B 7 3 C - 5 B 5 0 D 8 1 0 B 9 E A } " / > < / a : e x t > < / a : e x t L s t > < / p : c N v P r > < p : c N v S p P r > < a : s p L o c k s   n o G r p = " t r u e " / > < / p : c N v S p P r > < p : n v P r > < p : p h   i d x = " 1 "   t y p e = " b o d y " / > < / p : n v P r > < / p : n v S p P r > < p : s p P r > < a : x f r m   r o t = " 0 " > < a : o f f   x = " 8 3 8 2 0 0 "   y = " 1 8 2 5 6 2 5 " / > < a : e x t   c x = " 1 0 5 1 5 6 0 0 "   c y = " 4 3 5 1 3 3 8 " / > < / a : x f r m > < a : p r s t G e o m   p r s t = " r e c t " > < a : a v L s t / > < / a : p r s t G e o m > < / p : s p P r > < p : t x B o d y > < a : b o d y P r   b I n s = " 4 5 7 2 0 "   l I n s = " 9 1 4 4 0 "   r I n s = " 9 1 4 4 0 "   r t l C o l = " 0 "   t I n s = " 4 5 7 2 0 "   v e r t = " h o r z " > < a : n o r m A u t o f i t / > < / a : b o d y P r > < a : l s t S t y l e / > < a : p > < a : p P r   l v l = " 0 " / > < a : r > < a : r P r   d i r t y = " 0 "   l a n g = " e n - U S " / > < a : t > E d i t   M a s t e r   t e x t   s t y l e s < / a : t > < / a : r > < / a : p > < a : p > < a : p P r   l v l = " 1 " / > < a : r > < a : r P r   d i r t y = " 0 "   l a n g = " e n - U S " / > < a : t > S e c o n d   l e v e l < / a : t > < / a : r > < / a : p > < a : p > < a : p P r   l v l = " 2 " / > < a : r > < a : r P r   d i r t y = " 0 "   l a n g = " e n - U S " / > < a : t > T h i r d   l e v e l < / a : t > < / a : r > < / a : p > < a : p > < a : p P r   l v l = " 3 " / > < a : r > < a : r P r   d i r t y = " 0 "   l a n g = " e n - U S " / > < a : t > F o u r t h   l e v e l < / a : t > < / a : r > < / a : p > < a : p > < a : p P r   l v l = " 4 " / > < a : r > < a : r P r   d i r t y = " 0 "   l a n g = " e n - U S " / > < a : t > F i f t h   l e v e l < / a : t > < / a : r > < a : e n d P a r a R P r   d i r t y = " 0 "   l a n g = " e n - U S " / > < / a : p > < / p : t x B o d y > < / p : s p > < p : s p > < p : n v S p P r > < p : c N v P r   i d = " 4 "   n a m e = " D a t e   P l a c e h o l d e r   3 " > < a : e x t L s t > < a : e x t   u r i = " { F D 1 0 3 3 2 6 - 5 C 8 5 - 4 5 E C - A 2 A 8 - F 7 5 B D D 9 8 1 5 C 2 } " > < a 1 6 : c r e a t i o n I d   x m l n s : a 1 6 = " h t t p : / / s c h e m a s . m i c r o s o f t . c o m / o f f i c e / d r a w i n g / 2 0 1 0 / m a i n "   i d = " { F 8 0 2 A F 7 9 - 4 1 8 9 - 4 F 0 4 - B 2 3 8 - E 5 0 4 6 0 F C D 5 3 0 } " / > < / a : e x t > < / a : e x t L s t > < / p : c N v P r > < p : c N v S p P r > < a : s p L o c k s   n o G r p = " t r u e " / > < / p : c N v S p P r > < p : n v P r > < p : p h   i d x = " 2 "   s z = " h a l f "   t y p e = " d t " / > < / p : n v P r > < / p : n v S p P r > < p : s p P r > < a : x f r m   r o t = " 0 " > < a : o f f   x = " 8 3 8 2 0 0 "   y = " 6 3 5 6 3 5 0 " / > < a : e x t   c x = " 2 7 4 3 2 0 0 "   c y = " 3 6 5 1 2 5 " / > < / a : x f r m > < a : p r s t G e o m   p r s t = " r e c t " > < a : a v L s t / > < / a : p r s t G e o m > < / p : s p P r > < p : t x B o d y > < a : b o d y P r   a n c h o r = " c t r "   b I n s = " 4 5 7 2 0 "   l I n s = " 9 1 4 4 0 "   r I n s = " 9 1 4 4 0 "   r t l C o l = " 0 "   t I n s = " 4 5 7 2 0 "   v e r t = " h o r z " / > < a : l s t S t y l e > < a : l v l 1 p P r   a l g n = " l "   l v l = " 0 " > < a : d e f R P r   d i r t y = " 0 "   l a n g = " e n - U S "   s z = " 1 2 0 0 " > < a : s o l i d F i l l > < a : s c h e m e C l r   v a l = " t x 1 " > < a : t i n t   v a l = " 7 5 0 0 0 " / > < / a : s c h e m e C l r > < / a : s o l i d F i l l > < / a : d e f R P r > < / a : l v l 1 p P r > < / a : l s t S t y l e > < a : p > < a : p P r / > < a : f l d   i d = " { 9 E B 5 E 0 4 1 - 9 A 0 2 - 4 1 5 E - 8 B A 0 - D 4 C D 3 B 2 E 5 D E 8 } "   t y p e = " d a t e t i m e 1 " > < a : t > 2 / 1 0 / 2 0 2 2 < / a : t > < / a : f l d > < a : e n d P a r a R P r   d i r t y = " 0 "   l a n g = " e n - U S " / > < / a : p > < / p : t x B o d y > < / p : s p > < p : s p > < p : n v S p P r > < p : c N v P r   i d = " 5 "   n a m e = " F o o t e r   P l a c e h o l d e r   4 " > < a : e x t L s t > < a : e x t   u r i = " { 0 0 3 6 6 D E 9 - 1 0 A 3 - 4 4 9 1 - B D 9 0 - 0 6 1 D 6 F 2 4 0 4 5 B } " > < a 1 6 : c r e a t i o n I d   x m l n s : a 1 6 = " h t t p : / / s c h e m a s . m i c r o s o f t . c o m / o f f i c e / d r a w i n g / 2 0 1 0 / m a i n "   i d = " { 4 3 6 9 4 2 A 3 - 6 4 C 0 - 4 6 F 3 - 9 6 8 6 - 7 4 8 8 F A D 8 C 0 A B } " / > < / a : e x t > < / a : e x t L s t > < / p : c N v P r > < p : c N v S p P r > < a : s p L o c k s   n o G r p = " t r u e " / > < / p : c N v S p P r > < p : n v P r > < p : p h   i d x = " 3 "   s z = " q u a r t e r "   t y p e = " f t r " / > < / p : n v P r > < / p : n v S p P r > < p : s p P r > < a : x f r m   r o t = " 0 " > < a : o f f   x = " 4 0 3 8 6 0 0 "   y = " 6 3 5 6 3 5 0 " / > < a : e x t   c x = " 4 1 1 4 8 0 0 "   c y = " 3 6 5 1 2 5 " / > < / a : x f r m > < a : p r s t G e o m   p r s t = " r e c t " > < a : a v L s t / > < / a : p r s t G e o m > < / p : s p P r > < p : t x B o d y > < a : b o d y P r   a n c h o r = " c t r "   b I n s = " 4 5 7 2 0 "   l I n s = " 9 1 4 4 0 "   r I n s = " 9 1 4 4 0 "   r t l C o l = " 0 "   t I n s = " 4 5 7 2 0 "   v e r t = " h o r z " / > < a : l s t S t y l e > < a : l v l 1 p P r   a l g n = " c t r "   l v l = " 0 " > < a : d e f R P r   d i r t y = " 0 "   l a n g = " e n - U S "   s z = " 1 2 0 0 " > < a : s o l i d F i l l > < a : s c h e m e C l r   v a l = " t x 1 " > < a : t i n t   v a l = " 7 5 0 0 0 " / > < / a : s c h e m e C l r > < / a : s o l i d F i l l > < / a : d e f R P r > < / a : l v l 1 p P r > < / a : l s t S t y l e > < a : p > < a : p P r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6 "   n a m e = " S l i d e   N u m b e r   P l a c e h o l d e r   5 " > < a : e x t L s t > < a : e x t   u r i = " { 7 0 5 5 C B 2 5 - 6 9 0 3 - 4 C 5 E - 9 0 8 B - F C 5 D 1 0 E D F E D D } " > < a 1 6 : c r e a t i o n I d   x m l n s : a 1 6 = " h t t p : / / s c h e m a s . m i c r o s o f t . c o m / o f f i c e / d r a w i n g / 2 0 1 0 / m a i n "   i d = " { 3 2 E 7 B 2 9 9 - C 9 4 4 - 4 E 9 C - 8 2 3 8 - B 0 F 6 9 C 7 8 3 0 E 1 } " / > < / a : e x t > < / a : e x t L s t > < / p : c N v P r > < p : c N v S p P r > < a : s p L o c k s   n o G r p = " t r u e " / > < / p : c N v S p P r > < p : n v P r > < p : p h   i d x = " 4 "   s z = " q u a r t e r "   t y p e = " s l d N u m " / > < / p : n v P r > < / p : n v S p P r > < p : s p P r > < a : x f r m   r o t = " 0 " > < a : o f f   x = " 8 6 1 0 6 0 0 "   y = " 6 3 5 6 3 5 0 " / > < a : e x t   c x = " 2 7 4 3 2 0 0 "   c y = " 3 6 5 1 2 5 " / > < / a : x f r m > < a : p r s t G e o m   p r s t = " r e c t " > < a : a v L s t / > < / a : p r s t G e o m > < / p : s p P r > < p : t x B o d y > < a : b o d y P r   a n c h o r = " c t r "   b I n s = " 4 5 7 2 0 "   l I n s = " 9 1 4 4 0 "   r I n s = " 9 1 4 4 0 "   r t l C o l = " 0 "   t I n s = " 4 5 7 2 0 "   v e r t = " h o r z " / > < a : l s t S t y l e > < a : l v l 1 p P r   a l g n = " r "   l v l = " 0 " > < a : d e f R P r   d i r t y = " 0 "   l a n g = " e n - U S "   s z = " 1 2 0 0 " > < a : s o l i d F i l l > < a : s c h e m e C l r   v a l = " t x 1 " > < a : t i n t   v a l = " 7 5 0 0 0 " / > < / a : s c h e m e C l r > < / a : s o l i d F i l l > < / a : d e f R P r > < / a : l v l 1 p P r > < / a : l s t S t y l e > < a : p > < a : p P r / > < a : f l d   i d = " { C B 7 E 4 4 D 2 - D 2 0 B - 4 3 F 8 - 9 F B A - C F F 6 D 0 3 4 A 4 6 0 } "   t y p e = " s l i d e n u m " / > < a : e n d P a r a R P r   d i r t y = " 0 "   l a n g = " e n - U S " / > < / a : p > < / p : t x B o d y > < / p : s p > < / p : s p T r e e > < / p : c S l d > < p : c l r M a p   a c c e n t 1 = " a c c e n t 1 "   a c c e n t 2 = " a c c e n t 2 "   a c c e n t 3 = " a c c e n t 3 "   a c c e n t 4 = " a c c e n t 4 "   a c c e n t 5 = " a c c e n t 5 "   a c c e n t 6 = " a c c e n t 6 "   b g 1 = " l t 1 "   b g 2 = " l t 2 "   f o l H l i n k = " f o l H l i n k "   h l i n k = " h l i n k "   t x 1 = " d k 1 "   t x 2 = " d k 2 " / > < p : s l d L a y o u t I d L s t > < p : s l d L a y o u t I d   i d = " 2 1 4 7 4 8 3 6 4 9 "   r : i d = " r I d 1 " / > < p : s l d L a y o u t I d   i d = " 2 1 4 7 4 8 3 6 5 0 "   r : i d = " r I d 2 " / > < p : s l d L a y o u t I d   i d = " 2 1 4 7 4 8 3 6 5 1 "   r : i d = " r I d 3 " / > < p : s l d L a y o u t I d   i d = " 2 1 4 7 4 8 3 6 5 2 "   r : i d = " r I d 4 " / > < p : s l d L a y o u t I d   i d = " 2 1 4 7 4 8 3 6 5 3 "   r : i d = " r I d 5 " / > < p : s l d L a y o u t I d   i d = " 2 1 4 7 4 8 3 6 5 4 "   r : i d = " r I d 6 " / > < p : s l d L a y o u t I d   i d = " 2 1 4 7 4 8 3 6 5 5 "   r : i d = " r I d 7 " / > < p : s l d L a y o u t I d   i d = " 2 1 4 7 4 8 3 6 5 6 "   r : i d = " r I d 8 " / > < p : s l d L a y o u t I d   i d = " 2 1 4 7 4 8 3 6 5 7 "   r : i d = " r I d 9 " / > < p : s l d L a y o u t I d   i d = " 2 1 4 7 4 8 3 6 5 8 "   r : i d = " r I d 1 0 " / > < p : s l d L a y o u t I d   i d = " 2 1 4 7 4 8 3 6 5 9 "   r : i d = " r I d 1 1 " / > < / p : s l d L a y o u t I d L s t > < p : t x S t y l e s > < p : t i t l e S t y l e > < a : l v l 1 p P r   a l g n = " l "   l v l = " 0 "   r t l = " f a l s e " > < a : l n S p c > < a : s p c P c t   v a l = " 9 0 0 0 0 " / > < / a : l n S p c > < a : s p c B e f > < a : s p c P c t   v a l = " 0 " / > < / a : s p c B e f > < a : b u N o n e / > < a : d e f R P r   d i r t y = " 0 "   l a n g = " e n - U S "   s z = " 4 4 0 0 " > < a : s o l i d F i l l > < a : s c h e m e C l r   v a l = " t x 1 " / > < / a : s o l i d F i l l > < a : l a t i n   t y p e f a c e = " + m j - l t " / > < / a : d e f R P r > < / a : l v l 1 p P r > < / p : t i t l e S t y l e > < p : b o d y S t y l e > < a : l v l 1 p P r   a l g n = " l "   i n d e n t = " - 2 2 8 6 0 0 "   l v l = " 0 "   m a r L = " 2 2 8 6 0 0 "   r t l = " f a l s e " > < a : l n S p c > < a : s p c P c t   v a l = " 9 0 0 0 0 " / > < / a : l n S p c > < a : s p c B e f > < a : s p c P t s   v a l = " 1 0 0 0 " / > < / a : s p c B e f > < a : b u F o n t   t y p e f a c e = " A r i a l " / > < a : b u C h a r   c h a r = " " " / > < a : d e f R P r   d i r t y = " 0 "   l a n g = " e n - U S "   s z = " 2 8 0 0 " > < a : s o l i d F i l l > < a : s c h e m e C l r   v a l = " t x 1 " / > < / a : s o l i d F i l l > < a : l a t i n   t y p e f a c e = " + m n - l t " / > < / a : d e f R P r > < / a : l v l 1 p P r > < a : l v l 2 p P r   a l g n = " l "   i n d e n t = " - 2 2 8 6 0 0 "   l v l = " 1 "   m a r L = " 6 8 5 8 0 0 "   r t l = " f a l s e " > < a : l n S p c > < a : s p c P c t   v a l = " 9 0 0 0 0 " / > < / a : l n S p c > < a : s p c B e f > < a : s p c P t s   v a l = " 5 0 0 " / > < / a : s p c B e f > < a : b u F o n t   t y p e f a c e = " A r i a l " / > < a : b u C h a r   c h a r = " " " / > < a : d e f R P r   d i r t y = " 0 "   l a n g = " e n - U S "   s z = " 2 4 0 0 " > < a : s o l i d F i l l > < a : s c h e m e C l r   v a l = " t x 1 " / > < / a : s o l i d F i l l > < a : l a t i n   t y p e f a c e = " + m n - l t " / > < / a : d e f R P r > < / a : l v l 2 p P r > < a : l v l 3 p P r   a l g n = " l "   i n d e n t = " - 2 2 8 6 0 0 "   l v l = " 2 "   m a r L = " 1 1 4 3 0 0 0 "   r t l = " f a l s e " > < a : l n S p c > < a : s p c P c t   v a l = " 9 0 0 0 0 " / > < / a : l n S p c > < a : s p c B e f > < a : s p c P t s   v a l = " 5 0 0 " / > < / a : s p c B e f > < a : b u F o n t   t y p e f a c e = " A r i a l " / > < a : b u C h a r   c h a r = " " " / > < a : d e f R P r   d i r t y = " 0 "   l a n g = " e n - U S "   s z = " 2 0 0 0 " > < a : s o l i d F i l l > < a : s c h e m e C l r   v a l = " t x 1 " / > < / a : s o l i d F i l l > < a : l a t i n   t y p e f a c e = " + m n - l t " / > < / a : d e f R P r > < / a : l v l 3 p P r > < a : l v l 4 p P r   a l g n = " l "   i n d e n t = " - 2 2 8 6 0 0 "   l v l = " 3 "   m a r L = " 1 6 0 0 2 0 0 "   r t l = " f a l s e " > < a : l n S p c > < a : s p c P c t   v a l = " 9 0 0 0 0 " / > < / a : l n S p c > < a : s p c B e f > < a : s p c P t s   v a l = " 5 0 0 " / > < / a : s p c B e f > < a : b u F o n t   t y p e f a c e = " A r i a l " / > < a : b u C h a r   c h a r = " " " /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4 p P r > < a : l v l 5 p P r   a l g n = " l "   i n d e n t = " - 2 2 8 6 0 0 "   l v l = " 4 "   m a r L = " 2 0 5 7 4 0 0 "   r t l = " f a l s e " > < a : l n S p c > < a : s p c P c t   v a l = " 9 0 0 0 0 " / > < / a : l n S p c > < a : s p c B e f > < a : s p c P t s   v a l = " 5 0 0 " / > < / a : s p c B e f > < a : b u F o n t   t y p e f a c e = " A r i a l " / > < a : b u C h a r   c h a r = " " " /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5 p P r > < a : l v l 6 p P r   a l g n = " l "   i n d e n t = " - 2 2 8 6 0 0 "   l v l = " 5 "   m a r L = " 2 5 1 4 6 0 0 "   r t l = " f a l s e " > < a : l n S p c > < a : s p c P c t   v a l = " 9 0 0 0 0 " / > < / a : l n S p c > < a : s p c B e f > < a : s p c P t s   v a l = " 5 0 0 " / > < / a : s p c B e f > < a : b u F o n t   t y p e f a c e = " A r i a l " / > < a : b u C h a r   c h a r = " " " /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6 p P r > < a : l v l 7 p P r   a l g n = " l "   i n d e n t = " - 2 2 8 6 0 0 "   l v l = " 6 "   m a r L = " 2 9 7 1 8 0 0 "   r t l = " f a l s e " > < a : l n S p c > < a : s p c P c t   v a l = " 9 0 0 0 0 " / > < / a : l n S p c > < a : s p c B e f > < a : s p c P t s   v a l = " 5 0 0 " / > < / a : s p c B e f > < a : b u F o n t   t y p e f a c e = " A r i a l " / > < a : b u C h a r   c h a r = " " " /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7 p P r > < a : l v l 8 p P r   a l g n = " l "   i n d e n t = " - 2 2 8 6 0 0 "   l v l = " 7 "   m a r L = " 3 4 2 9 0 0 0 "   r t l = " f a l s e " > < a : l n S p c > < a : s p c P c t   v a l = " 9 0 0 0 0 " / > < / a : l n S p c > < a : s p c B e f > < a : s p c P t s   v a l = " 5 0 0 " / > < / a : s p c B e f > < a : b u F o n t   t y p e f a c e = " A r i a l " / > < a : b u C h a r   c h a r = " " " /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8 p P r > < a : l v l 9 p P r   a l g n = " l "   i n d e n t = " - 2 2 8 6 0 0 "   l v l = " 8 "   m a r L = " 3 8 8 6 2 0 0 "   r t l = " f a l s e " > < a : l n S p c > < a : s p c P c t   v a l = " 9 0 0 0 0 " / > < / a : l n S p c > < a : s p c B e f > < a : s p c P t s   v a l = " 5 0 0 " / > < / a : s p c B e f > < a : b u F o n t   t y p e f a c e = " A r i a l " / > < a : b u C h a r   c h a r = " " " /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9 p P r > < / p : b o d y S t y l e > < p : o t h e r S t y l e > < a : l v l 1 p P r   a l g n = " l "   l v l = " 0 "   m a r L = "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1 p P r > < a : l v l 2 p P r   a l g n = " l "   l v l = " 1 "   m a r L = " 4 5 7 2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2 p P r > < a : l v l 3 p P r   a l g n = " l "   l v l = " 2 "   m a r L = " 9 1 4 4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3 p P r > < a : l v l 4 p P r   a l g n = " l "   l v l = " 3 "   m a r L = " 1 3 7 1 6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4 p P r > < a : l v l 5 p P r   a l g n = " l "   l v l = " 4 "   m a r L = " 1 8 2 8 8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5 p P r > < a : l v l 6 p P r   a l g n = " l "   l v l = " 5 "   m a r L = " 2 2 8 6 0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6 p P r > < a : l v l 7 p P r   a l g n = " l "   l v l = " 6 "   m a r L = " 2 7 4 3 2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7 p P r > < a : l v l 8 p P r   a l g n = " l "   l v l = " 7 "   m a r L = " 3 2 0 0 4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8 p P r > < a : l v l 9 p P r   a l g n = " l "   l v l = " 8 "   m a r L = " 3 6 5 7 6 0 0 "   r t l = " f a l s e " > < a : d e f R P r   d i r t y = " 0 "   l a n g = " e n - U S "   s z = " 1 8 0 0 " > < a : s o l i d F i l l > < a : s c h e m e C l r   v a l = " t x 1 " / > < / a : s o l i d F i l l > < a : l a t i n   t y p e f a c e = " + m n - l t " / > < / a : d e f R P r > < / a : l v l 9 p P r > < / p : o t h e r S t y l e > < / p : t x S t y l e s > < / p : s l d M a s t e r >
</file>

<file path=ppt/slides/_rels/slide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. j p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1 . x m l "   T y p e = " h t t p : / / s c h e m a s . o p e n x m l f o r m a t s . o r g / o f f i c e D o c u m e n t / 2 0 0 6 / r e l a t i o n s h i p s / s l i d e L a y o u t " / > < R e l a t i o n s h i p   I d = " r I d 4 "   T a r g e t = " . . / n o t e s S l i d e s / n o t e s S l i d e 1 . x m l "   T y p e = " h t t p : / / s c h e m a s . o p e n x m l f o r m a t s . o r g / o f f i c e D o c u m e n t / 2 0 0 6 / r e l a t i o n s h i p s / n o t e s S l i d e " / > < / R e l a t i o n s h i p s >
</file>

<file path=ppt/slides/_rels/slide10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. j p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4 "   T a r g e t = " . . / m e d i a / i m a g e 6 . j p e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11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. j p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4 "   T a r g e t = " . . / m e d i a / i m a g e 6 . j p e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4 . x m l "   T y p e = " h t t p : / / s c h e m a s . o p e n x m l f o r m a t s . o r g / o f f i c e D o c u m e n t / 2 0 0 6 / r e l a t i o n s h i p s / s l i d e L a y o u t " / > < / R e l a t i o n s h i p s >
</file>

<file path=ppt/slides/_rels/slide12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. j p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4 "   T a r g e t = " . . / m e d i a / i m a g e 6 . j p e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4 . x m l "   T y p e = " h t t p : / / s c h e m a s . o p e n x m l f o r m a t s . o r g / o f f i c e D o c u m e n t / 2 0 0 6 / r e l a t i o n s h i p s / s l i d e L a y o u t " / > < / R e l a t i o n s h i p s >
</file>

<file path=ppt/slides/_rels/slide13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. j p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4 "   T a r g e t = " . . / m e d i a / i m a g e 7 . j p e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14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. j p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4 "   T a r g e t = " . . / m e d i a / i m a g e 7 . j p e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4 . x m l "   T y p e = " h t t p : / / s c h e m a s . o p e n x m l f o r m a t s . o r g / o f f i c e D o c u m e n t / 2 0 0 6 / r e l a t i o n s h i p s / s l i d e L a y o u t " / > < / R e l a t i o n s h i p s >
</file>

<file path=ppt/slides/_rels/slide15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. j p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4 "   T a r g e t = " . . / m e d i a / i m a g e 7 . j p e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4 . x m l "   T y p e = " h t t p : / / s c h e m a s . o p e n x m l f o r m a t s . o r g / o f f i c e D o c u m e n t / 2 0 0 6 / r e l a t i o n s h i p s / s l i d e L a y o u t " / > < / R e l a t i o n s h i p s >
</file>

<file path=ppt/slides/_rels/slide16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. j p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4 "   T a r g e t = " . . / m e d i a / i m a g e 8 . j p e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4 . x m l "   T y p e = " h t t p : / / s c h e m a s . o p e n x m l f o r m a t s . o r g / o f f i c e D o c u m e n t / 2 0 0 6 / r e l a t i o n s h i p s / s l i d e L a y o u t " / > < R e l a t i o n s h i p   I d = " r I d 5 "   T a r g e t = " . . / n o t e s S l i d e s / n o t e s S l i d e 5 . x m l "   T y p e = " h t t p : / / s c h e m a s . o p e n x m l f o r m a t s . o r g / o f f i c e D o c u m e n t / 2 0 0 6 / r e l a t i o n s h i p s / n o t e s S l i d e " / > < / R e l a t i o n s h i p s >
</file>

<file path=ppt/slides/_rels/slide17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. j p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4 "   T a r g e t = " . . / m e d i a / i m a g e 8 . j p e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4 . x m l "   T y p e = " h t t p : / / s c h e m a s . o p e n x m l f o r m a t s . o r g / o f f i c e D o c u m e n t / 2 0 0 6 / r e l a t i o n s h i p s / s l i d e L a y o u t " / > < / R e l a t i o n s h i p s >
</file>

<file path=ppt/slides/_rels/slide18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. j p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4 "   T a r g e t = " . . / m e d i a / i m a g e 9 . j p e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4 . x m l "   T y p e = " h t t p : / / s c h e m a s . o p e n x m l f o r m a t s . o r g / o f f i c e D o c u m e n t / 2 0 0 6 / r e l a t i o n s h i p s / s l i d e L a y o u t " / > < / R e l a t i o n s h i p s >
</file>

<file path=ppt/slides/_rels/slide19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. j p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4 . x m l "   T y p e = " h t t p : / / s c h e m a s . o p e n x m l f o r m a t s . o r g / o f f i c e D o c u m e n t / 2 0 0 6 / r e l a t i o n s h i p s / s l i d e L a y o u t " / > < / R e l a t i o n s h i p s >
</file>

<file path=ppt/slides/_rels/slide2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. j p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R e l a t i o n s h i p   I d = " r I d 4 "   T a r g e t = " . . / n o t e s S l i d e s / n o t e s S l i d e 2 . x m l "   T y p e = " h t t p : / / s c h e m a s . o p e n x m l f o r m a t s . o r g / o f f i c e D o c u m e n t / 2 0 0 6 / r e l a t i o n s h i p s / n o t e s S l i d e " / > < / R e l a t i o n s h i p s >
</file>

<file path=ppt/slides/_rels/slide20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. j p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3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. j p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4 "   T a r g e t = " . . / m e d i a / i m a g e 3 . j p e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4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. j p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4 "   T a r g e t = " . . / m e d i a / i m a g e 3 . j p e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4 . x m l "   T y p e = " h t t p : / / s c h e m a s . o p e n x m l f o r m a t s . o r g / o f f i c e D o c u m e n t / 2 0 0 6 / r e l a t i o n s h i p s / s l i d e L a y o u t " / > < / R e l a t i o n s h i p s >
</file>

<file path=ppt/slides/_rels/slide5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. j p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4 "   T a r g e t = " . . / m e d i a / i m a g e 4 . j p e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R e l a t i o n s h i p   I d = " r I d 5 "   T a r g e t = " . . / n o t e s S l i d e s / n o t e s S l i d e 3 . x m l "   T y p e = " h t t p : / / s c h e m a s . o p e n x m l f o r m a t s . o r g / o f f i c e D o c u m e n t / 2 0 0 6 / r e l a t i o n s h i p s / n o t e s S l i d e " / > < / R e l a t i o n s h i p s >
</file>

<file path=ppt/slides/_rels/slide6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. j p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4 "   T a r g e t = " . . / m e d i a / i m a g e 4 . j p e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4 . x m l "   T y p e = " h t t p : / / s c h e m a s . o p e n x m l f o r m a t s . o r g / o f f i c e D o c u m e n t / 2 0 0 6 / r e l a t i o n s h i p s / s l i d e L a y o u t " / > < / R e l a t i o n s h i p s >
</file>

<file path=ppt/slides/_rels/slide7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. j p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4 "   T a r g e t = " . . / m e d i a / i m a g e 5 . j p e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_rels/slide8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. j p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4 "   T a r g e t = " . . / m e d i a / i m a g e 5 . j p e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4 . x m l "   T y p e = " h t t p : / / s c h e m a s . o p e n x m l f o r m a t s . o r g / o f f i c e D o c u m e n t / 2 0 0 6 / r e l a t i o n s h i p s / s l i d e L a y o u t " / > < R e l a t i o n s h i p   I d = " r I d 5 "   T a r g e t = " . . / n o t e s S l i d e s / n o t e s S l i d e 4 . x m l "   T y p e = " h t t p : / / s c h e m a s . o p e n x m l f o r m a t s . o r g / o f f i c e D o c u m e n t / 2 0 0 6 / r e l a t i o n s h i p s / n o t e s S l i d e " / > < / R e l a t i o n s h i p s >
</file>

<file path=ppt/slides/_rels/slide9.xml.rels>&#65533;&#65533; < ? x m l   v e r s i o n = " 1 . 0 "   e n c o d i n g = " U T F - 1 6 " ? > < R e l a t i o n s h i p s   x m l n s = " h t t p : / / s c h e m a s . o p e n x m l f o r m a t s . o r g / p a c k a g e / 2 0 0 6 / r e l a t i o n s h i p s " > < R e l a t i o n s h i p   I d = " r I d 2 "   T a r g e t = " . . / m e d i a / i m a g e 1 . j p g "   T y p e = " h t t p : / / s c h e m a s . o p e n x m l f o r m a t s . o r g / o f f i c e D o c u m e n t / 2 0 0 6 / r e l a t i o n s h i p s / i m a g e " / > < R e l a t i o n s h i p   I d = " r I d 3 "   T a r g e t = " . . / m e d i a / i m a g e 2 . p n g "   T y p e = " h t t p : / / s c h e m a s . o p e n x m l f o r m a t s . o r g / o f f i c e D o c u m e n t / 2 0 0 6 / r e l a t i o n s h i p s / i m a g e " / > < R e l a t i o n s h i p   I d = " r I d 4 "   T a r g e t = " . . / m e d i a / i m a g e 5 . j p e g "   T y p e = " h t t p : / / s c h e m a s . o p e n x m l f o r m a t s . o r g / o f f i c e D o c u m e n t / 2 0 0 6 / r e l a t i o n s h i p s / i m a g e " / > < R e l a t i o n s h i p   I d = " r I d 1 "   T a r g e t = " . . / s l i d e L a y o u t s / s l i d e L a y o u t 2 . x m l "   T y p e = " h t t p : / / s c h e m a s . o p e n x m l f o r m a t s . o r g / o f f i c e D o c u m e n t / 2 0 0 6 / r e l a t i o n s h i p s / s l i d e L a y o u t " / > < / R e l a t i o n s h i p s >
</file>

<file path=ppt/slides/slide1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1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P i c t u r e   2 " > < a : e x t L s t > < a : e x t   u r i = " { 2 B 3 4 F 2 4 1 - 6 7 9 8 - 4 B F E - 8 8 9 8 - 9 B 2 F 5 C C 1 5 6 0 2 } " > < a 1 6 : c r e a t i o n I d   x m l n s : a 1 6 = " h t t p : / / s c h e m a s . m i c r o s o f t . c o m / o f f i c e / d r a w i n g / 2 0 1 0 / m a i n "   i d = " { 9 5 3 A 3 5 6 0 - E 7 8 9 - 4 C 5 5 - A A 2 4 - 8 9 B 4 B 8 1 A 7 E 5 C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r c R e c t   b = " 9 4 2 0 "   l = " 5 5 1 1 "   r = " 2 2 1 1 "   t = " 1 2 7 1 9 " / > < a : s t r e t c h > < a : f i l l R e c t / > < / a : s t r e t c h > < / p : b l i p F i l l > < p : s p P r > < a : x f r m   r o t = " 0 " > < a : o f f   x = " 0 "   y = " 1 " / > < a : e x t   c x = " 1 2 1 9 2 0 0 0 "   c y = " 6 8 5 7 9 9 8 " / > < / a : x f r m > < a : p r s t G e o m   p r s t = " r e c t " > < a : a v L s t / > < / a : p r s t G e o m > < a : n o F i l l / > < / p : s p P r > < / p : p i c > < p : s p > < p : n v S p P r > < p : c N v P r   i d = " 3 "   n a m e = " T i t l e   1 " > < a : e x t L s t > < a : e x t   u r i = " { 1 4 6 B A D 3 A - 8 A 1 A - 4 9 B B - 9 3 0 6 - 3 7 E D A 4 F 1 D 8 7 7 } " > < a 1 6 : c r e a t i o n I d   x m l n s : a 1 6 = " h t t p : / / s c h e m a s . m i c r o s o f t . c o m / o f f i c e / d r a w i n g / 2 0 1 0 / m a i n "   i d = " { D F B B 0 4 1 9 - 9 E B 8 - 4 F A 4 - B C 7 A - 4 E 3 1 3 4 9 0 6 7 0 4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  v e r t = " h o r z " > < a : n o r m A u t o f i t / > < / a : b o d y P r > < a : l s t S t y l e / > < a : p > < a : p P r / > < a : r > < a : r P r   b = " 1 "   d i r t y = " 0 "   l a n g = " e n - G B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 A g   < / a : t > < / a : r > < a : r > < a : r P r   b = " 1 "   d i r t y = " 0 "   e r r = " 1 "   l a n g = " e n - G B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 a i t h n e a c h a d h < / a : t > < / a : r > < a : r > < a : r P r   b = " 1 "   d i r t y = " 0 "   l a n g = " e n - G B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  < / a : t > < / a : r > < a : r > < a : r P r   b = " 1 "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 f h a i r e a c h d a i n n e a n < / a : t > < / a : r > < a : e n d P a r a R P r   b = " 1 "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4 "   n a m e = " R e c t a n g l e   3 " > < a : e x t L s t > < a : e x t   u r i = " { D 2 3 C 8 4 D F - 4 5 2 3 - 4 F 1 9 - 8 0 5 9 - 4 D C C 9 5 4 E 5 4 1 8 } " > < a 1 6 : c r e a t i o n I d   x m l n s : a 1 6 = " h t t p : / / s c h e m a s . m i c r o s o f t . c o m / o f f i c e / d r a w i n g / 2 0 1 0 / m a i n "   i d = " { 3 6 7 8 F 9 D 4 - 6 C F E - 4 4 4 F - A 6 A 4 - A 0 2 C B E 0 7 5 8 2 4 } " / > < / a : e x t > < / a : e x t L s t > < / p : c N v P r > < p : c N v S p P r / > < p : n v P r / > < / p : n v S p P r > < p : s p P r > < a : x f r m   r o t = " 0 " > < a : o f f   x = " 0 "   y = " 6 3 1 6 1 3 3 " / > < a : e x t   c x = " 1 2 1 9 2 0 0 0 "   c y = " 5 4 1 8 6 7 " / > < / a : x f r m > < a : p r s t G e o m   p r s t = " r e c t " > < a : a v L s t / > < / a : p r s t G e o m > < a : s o l i d F i l l > < a : s c h e m e C l r   v a l = " a c c e n t 6 " > < a : l u m M o d   v a l = " 7 5 0 0 0 " / > < / a : s c h e m e C l r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> < a : s o l i d F i l l > < a : s c h e m e C l r   v a l = " a c c e n t 6 " > < a : l u m M o d   v a l = " 7 5 0 0 0 " / > < / a : s c h e m e C l r > < / a : s o l i d F i l l > < / a : r P r > < a : t / > < / a : r > < a : e n d P a r a R P r   d i r t y = " 0 "   l a n g = " e n - U S " > < a : s o l i d F i l l > < a : s c h e m e C l r   v a l = " a c c e n t 6 " > < a : l u m M o d   v a l = " 7 5 0 0 0 " / > < / a : s c h e m e C l r > < / a : s o l i d F i l l > < / a : e n d P a r a R P r > < / a : p > < / p : t x B o d y > < / p : s p > < p : p i c > < p : n v P i c P r > < p : c N v P r   i d = " 5 "   n a m e = " P i c t u r e   4 " > < a : e x t L s t > < a : e x t   u r i = " { 1 7 6 B 3 0 9 5 - 7 5 5 5 - 4 7 2 C - A 1 6 A - F D D 6 1 1 C B 5 F 7 B } " > < a 1 6 : c r e a t i o n I d   x m l n s : a 1 6 = " h t t p : / / s c h e m a s . m i c r o s o f t . c o m / o f f i c e / d r a w i n g / 2 0 1 0 / m a i n "   i d = " { 8 5 A 2 4 D 3 E - A D 1 7 - 4 D E B - 9 4 5 3 - 1 D D E B 3 B D 2 A 6 6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/ p : s p T r e e > < p : e x t L s t > < p : e x t   u r i = " { A 0 E 7 8 B 2 E - A C E F - 4 2 F 2 - 8 B 3 C - 7 8 9 4 8 7 E 8 6 4 0 D } " > < p 1 4 : c r e a t i o n I d   x m l n s : p 1 4 = " h t t p : / / s c h e m a s . m i c r o s o f t . c o m / o f f i c e / p o w e r p o i n t / 2 0 1 0 / m a i n "   v a l = " 1 6 4 4 4 9 4 5 8 3 4 3 1 " / > < / p : e x t > < / p : e x t L s t > < / p : c S l d > < p : c l r M a p O v r > < a : m a s t e r C l r M a p p i n g / > < / p : c l r M a p O v r > < / p : s l d >
</file>

<file path=ppt/slides/slide10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1 1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P i c t u r e   3 " > < a : e x t L s t > < a : e x t   u r i = " { 1 1 4 6 F 2 D 9 - 5 A 5 7 - 4 E D 0 - A C C E - 2 5 E 0 0 8 3 5 2 3 0 5 } " > < a 1 6 : c r e a t i o n I d   x m l n s : a 1 6 = " h t t p : / / s c h e m a s . m i c r o s o f t . c o m / o f f i c e / d r a w i n g / 2 0 1 0 / m a i n "   i d = " { 2 4 C 8 5 4 D C - 9 6 5 F - 4 2 4 8 - 9 8 9 F - 1 0 2 D F 9 C 2 6 3 D 2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r c R e c t   b = " 9 4 2 0 "   l = " 5 5 1 1 "   r = " 2 2 1 1 "   t = " 1 2 7 1 9 " / > < a : s t r e t c h > < a : f i l l R e c t / > < / a : s t r e t c h > < / p : b l i p F i l l > < p : s p P r > < a : x f r m   r o t = " 0 " > < a : o f f   x = " 0 "   y = " 1 " / > < a : e x t   c x = " 1 2 1 9 2 0 0 0 "   c y = " 6 8 5 7 9 9 8 " / > < / a : x f r m > < a : p r s t G e o m   p r s t = " r e c t " > < a : a v L s t / > < / a : p r s t G e o m > < a : n o F i l l / > < / p : s p P r > < / p : p i c > < p : s p > < p : n v S p P r > < p : c N v P r   i d = " 3 "   n a m e = " R e c t a n g l e   4 " > < a : e x t L s t > < a : e x t   u r i = " { D 4 2 8 F C B 0 - B 9 7 B - 4 F 7 6 - B 2 B F - 7 B 6 D 2 C 0 6 A 6 7 2 } " > < a 1 6 : c r e a t i o n I d   x m l n s : a 1 6 = " h t t p : / / s c h e m a s . m i c r o s o f t . c o m / o f f i c e / d r a w i n g / 2 0 1 0 / m a i n "   i d = " { A 5 6 1 8 8 8 B - 4 2 E B - 4 0 8 A - 9 1 7 0 - B 1 0 9 F 0 F 2 1 9 3 3 } " / > < / a : e x t > < / a : e x t L s t > < / p : c N v P r > < p : c N v S p P r / > < p : n v P r / > < / p : n v S p P r > < p : s p P r > < a : x f r m   r o t = " 0 " > < a : o f f   x = " 0 "   y = " 6 3 1 6 1 3 3 " / > < a : e x t   c x = " 1 2 1 9 2 0 0 0 "   c y = " 5 4 1 8 6 7 " / > < / a : x f r m > < a : p r s t G e o m   p r s t = " r e c t " > < a : a v L s t / > < / a : p r s t G e o m > < a : s o l i d F i l l > < a : s c h e m e C l r   v a l = " a c c e n t 6 " > < a : l u m M o d   v a l = " 7 5 0 0 0 " / > < / a : s c h e m e C l r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4 "   n a m e = " T i t l e   4 " > < a : e x t L s t > < a : e x t   u r i = " { 5 7 F 8 3 A 8 E - E B 6 B - 4 8 7 4 - 8 F 9 0 - 0 9 D 3 8 6 C 0 3 A 1 E } " > < a 1 6 : c r e a t i o n I d   x m l n s : a 1 6 = " h t t p : / / s c h e m a s . m i c r o s o f t . c o m / o f f i c e / d r a w i n g / 2 0 1 0 / m a i n "   i d = " { D 1 B 6 D E B C - 5 B 1 7 - 4 E F 2 - 8 6 5 5 - 4 4 F 4 C B 0 5 2 9 7 7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  v e r t = " h o r z " / > < a : l s t S t y l e / > < a : p > < a : p P r / > < a :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 C i a m a r   a   t h a   e   a    f a i r e a c h d a i n n ? < / a : t > < / a : r > < a : e n d P a r a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e n d P a r a R P r > < / a : p > < / p : t x B o d y > < / p : s p > < p : p i c > < p : n v P i c P r > < p : c N v P r   i d = " 5 "   n a m e = " P i c t u r e   4 " > < a : e x t L s t > < a : e x t   u r i = " { 1 7 8 B 0 4 D A - B 1 7 7 - 4 F 2 A - B E 8 F - 2 B 6 D 4 3 D 8 0 B 2 2 } " > < a 1 6 : c r e a t i o n I d   x m l n s : a 1 6 = " h t t p : / / s c h e m a s . m i c r o s o f t . c o m / o f f i c e / d r a w i n g / 2 0 1 0 / m a i n "   i d = " { B F C 4 C 1 9 7 - 5 2 6 5 - 4 D 9 6 - 8 E B 8 - 6 8 1 3 A B 1 2 1 7 C 4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p : p i c > < p : n v P i c P r > < p : c N v P r   i d = " 6 "   n a m e = " P i c t u r e   7 " > < a : e x t L s t > < a : e x t   u r i = " { 7 2 3 9 4 5 1 2 - E 0 E C - 4 2 F B - B C 7 5 - 8 2 0 A B 3 1 C 2 2 A 3 } " > < a 1 6 : c r e a t i o n I d   x m l n s : a 1 6 = " h t t p : / / s c h e m a s . m i c r o s o f t . c o m / o f f i c e / d r a w i n g / 2 0 1 0 / m a i n "   i d = " { A 0 C 8 F 8 4 2 - A C D D - 4 5 5 0 - 8 D 6 7 - E 2 8 E 1 5 A 1 6 B B 3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r o t = " 0 " > < a : o f f   x = " 3 5 8 1 4 0 0 "   y = " 1 6 9 0 6 8 8 " / > < a : e x t   c x = " 4 6 4 2 4 4 6 "   c y = " 3 0 9 4 9 6 4 " / > < / a : x f r m > < a : p r s t G e o m   p r s t = " r e c t " > < a : a v L s t / > < / a : p r s t G e o m > < a : n o F i l l / > < / p : s p P r > < / p : p i c > < / p : s p T r e e > < p : e x t L s t > < p : e x t   u r i = " { 2 E 0 B A 3 8 E - 0 6 A 8 - 4 A 3 C - 9 B E 6 - 9 F D 5 1 6 2 B 0 8 F 2 } " > < p 1 4 : c r e a t i o n I d   x m l n s : p 1 4 = " h t t p : / / s c h e m a s . m i c r o s o f t . c o m / o f f i c e / p o w e r p o i n t / 2 0 1 0 / m a i n "   v a l = " 1 6 4 4 4 9 4 5 8 3 4 7 1 " / > < / p : e x t > < / p : e x t L s t > < / p : c S l d > < p : c l r M a p O v r > < a : m a s t e r C l r M a p p i n g / > < / p : c l r M a p O v r > < / p : s l d >
</file>

<file path=ppt/slides/slide11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1 0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P i c t u r e   7 " > < a : e x t L s t > < a : e x t   u r i = " { 5 9 D A C 2 2 A - C 1 D 3 - 4 F C 0 - 8 6 8 E - 9 6 1 0 2 1 7 0 E E 9 4 } " > < a 1 6 : c r e a t i o n I d   x m l n s : a 1 6 = " h t t p : / / s c h e m a s . m i c r o s o f t . c o m / o f f i c e / d r a w i n g / 2 0 1 0 / m a i n "   i d = " { 9 1 3 1 B 4 7 8 - 2 9 6 2 - 4 2 D 7 - 9 E 2 1 - C 3 4 9 3 0 D B 4 4 A 2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r c R e c t   b = " 9 4 2 0 "   l = " 5 5 1 1 "   r = " 2 2 1 1 "   t = " 1 2 7 1 9 " / > < a : s t r e t c h > < a : f i l l R e c t / > < / a : s t r e t c h > < / p : b l i p F i l l > < p : s p P r > < a : x f r m   r o t = " 0 " > < a : o f f   x = " 0 "   y = " 1 " / > < a : e x t   c x = " 1 2 1 9 2 0 0 0 "   c y = " 6 8 5 7 9 9 8 " / > < / a : x f r m > < a : p r s t G e o m   p r s t = " r e c t " > < a : a v L s t / > < / a : p r s t G e o m > < a : n o F i l l / > < / p : s p P r > < / p : p i c > < p : s p > < p : n v S p P r > < p : c N v P r   i d = " 3 "   n a m e = " R e c t a n g l e   8 " > < a : e x t L s t > < a : e x t   u r i = " { 8 4 5 3 0 5 7 A - B 0 2 6 - 4 1 2 C - B 2 2 4 - A 6 4 9 6 1 3 7 7 E A 8 } " > < a 1 6 : c r e a t i o n I d   x m l n s : a 1 6 = " h t t p : / / s c h e m a s . m i c r o s o f t . c o m / o f f i c e / d r a w i n g / 2 0 1 0 / m a i n "   i d = " { 5 D F B 6 C 3 5 - 4 B 7 E - 4 2 6 9 - A 2 2 4 - 3 3 6 A C D 6 E C 6 0 A } " / > < / a : e x t > < / a : e x t L s t > < / p : c N v P r > < p : c N v S p P r / > < p : n v P r / > < / p : n v S p P r > < p : s p P r > < a : x f r m   r o t = " 0 " > < a : o f f   x = " 0 "   y = " 6 3 1 6 1 3 3 " / > < a : e x t   c x = " 1 2 1 9 2 0 0 0 "   c y = " 5 4 1 8 6 7 " / > < / a : x f r m > < a : p r s t G e o m   p r s t = " r e c t " > < a : a v L s t / > < / a : p r s t G e o m > < a : s o l i d F i l l > < a : s c h e m e C l r   v a l = " a c c e n t 6 " > < a : l u m M o d   v a l = " 7 5 0 0 0 " / > < / a : s c h e m e C l r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4 "   n a m e = " C o n t e n t   P l a c e h o l d e r   5 " > < a : e x t L s t > < a : e x t   u r i = " { 7 3 E A B B 0 F - E 6 5 F - 4 8 7 1 - B A 8 4 - B 7 6 4 C 8 5 A 8 A 1 8 } " > < a 1 6 : c r e a t i o n I d   x m l n s : a 1 6 = " h t t p : / / s c h e m a s . m i c r o s o f t . c o m / o f f i c e / d r a w i n g / 2 0 1 0 / m a i n "   i d = " { 4 5 7 6 0 3 E A - 3 C 1 1 - 4 F E C - 9 F F 9 - 8 9 2 B D 6 C E 5 B E 5 } " / > < / a : e x t > < / a : e x t L s t > < / p : c N v P r > < p : c N v S p P r > < a : s p L o c k s   n o G r p = " t r u e " / > < / p : c N v S p P r > < p : n v P r > < p : p h   i d x = " 2 " / > < / p : n v P r > < / p : n v S p P r > < p : s p P r > < a : x f r m   r o t = " 0 " > < a : o f f   x = " 8 3 8 2 0 0 "   y = " 5 4 3 8 2 7 4 " / > < a : e x t   c x = " 1 0 5 1 5 6 0 0 "   c y = " 7 3 8 6 8 8 " / > < / a : x f r m > < / p : s p P r > < p : t x B o d y > < a : b o d y P r   r t l C o l = " 0 "   v e r t = " h o r z " > < a : n o r m A u t o f i t   f o n t S c a l e = " 8 5 0 0 0 "   l n S p c R e d u c t i o n = " 2 0 0 0 0 " / > < / a : b o d y P r > < a : l s t S t y l e / > < a : p > < a : p P r / > < a : r > < a : r P r   d i r t y = " 0 "   l a n g = " e n - U S " / > < a : t > C �   r i s   a   b h r u i d h n e a d h   t u   n a m   b i o d h   t u   a    f a i r e a c h d a i n n   m a r   s e o ? < / a : t > < / a : r > < / a : p > < a : p > < a : p P r / > < a : r > < a : r P r   d i r t y = " 0 "   l a n g = " e n - U S " / > < a : t > S a o i l   d �   a s   u r r a i n n   d h a   a   d h � a n a m h   g u s   f a i r e a c h d a i n n   n a s   f h e � r r ? < / a : t > < / a : r > < / a : p > < a : p > < a : p P r   i n d e n t = " 0 "   m a r L = " 0 " > < a : b u N o n e / > < / a : p P r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5 "   n a m e = " T e x t B o x   7 " > < a : e x t L s t > < a : e x t   u r i = " { A 2 7 5 0 B F D - E 0 D 4 - 4 3 F 3 - B B 8 8 - E 4 3 F 9 F 2 8 7 3 4 7 } " > < a 1 6 : c r e a t i o n I d   x m l n s : a 1 6 = " h t t p : / / s c h e m a s . m i c r o s o f t . c o m / o f f i c e / d r a w i n g / 2 0 1 0 / m a i n "   i d = " { E 9 7 6 6 7 5 0 - 9 4 8 7 - 4 8 9 3 - 8 2 E 7 - 1 9 2 5 C F 7 B 0 0 4 4 } " / > < / a : e x t > < / a : e x t L s t > < / p : c N v P r > < p : c N v S p P r   t x B o x = " 1 " / > < p : n v P r / > < / p : n v S p P r > < p : s p P r > < a : x f r m   r o t = " 0 " > < a : o f f   x = " 7 5 5 1 0 9 "   y = " 2 5 7 2 3 9 7 " / > < a : e x t   c x = " 2 4 8 6 5 2 7 "   c y = " 6 4 6 3 3 0 " / > < / a : x f r m > < a : p r s t G e o m   p r s t = " r e c t " > < a : a v L s t / > < / a : p r s t G e o m > < a : n o F i l l / > < / p : s p P r > < p : t x B o d y > < a : b o d y P r   r t l C o l = " 0 "   v e r t = " h o r z "   w r a p = " s q u a r e " > < a : s p A u t o F i t / > < / a : b o d y P r > < a : l s t S t y l e / > < a : p > < a : p P r / > < a : r > < a : r P r   d i r t y = " 0 "   l a n g = " e n - G B "   s z = " 3 6 0 0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 B r � n a c h ? < / a : t > < / a : r > < a : e n d P a r a R P r   d i r t y = " 0 "   l a n g = " e n - G B "   s z = " 3 6 0 0 " > < a : s o l i d F i l l > < a : s c h e m e C l r   v a l = " a c c e n t 6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6 "   n a m e = " T e x t B o x   8 " > < a : e x t L s t > < a : e x t   u r i = " { B 4 4 F 5 9 A A - 5 B 9 3 - 4 4 B 9 - 8 5 0 3 - E 1 F 5 0 0 C D C E 8 1 } " > < a 1 6 : c r e a t i o n I d   x m l n s : a 1 6 = " h t t p : / / s c h e m a s . m i c r o s o f t . c o m / o f f i c e / d r a w i n g / 2 0 1 0 / m a i n "   i d = " { F E 3 1 2 1 D F - 7 6 7 B - 4 2 B 3 - 9 D 8 C - 9 4 8 F 0 9 7 1 7 E D 5 } " / > < / a : e x t > < / a : e x t L s t > < / p : c N v P r > < p : c N v S p P r   t x B o x = " 1 " / > < p : n v P r / > < / p : n v S p P r > < p : s p P r > < a : x f r m   r o t = " 0 " > < a : o f f   x = " 8 2 5 9 1 7 7 "   y = " 1 3 9 6 7 4 9 " / > < a : e x t   c x = " 3 5 3 4 7 7 7 "   c y = " 6 4 6 3 3 0 " / > < / a : x f r m > < a : p r s t G e o m   p r s t = " r e c t " > < a : a v L s t / > < / a : p r s t G e o m > < a : n o F i l l / > < / p : s p P r > < p : t x B o d y > < a : b o d y P r   r t l C o l = " 0 "   v e r t = " h o r z "   w r a p = " s q u a r e " > < a : s p A u t o F i t / > < / a : b o d y P r > < a : l s t S t y l e / > < a : p > < a : p P r / > < a : r > < a : r P r   d i r t y = " 0 "   l a n g = " e n - G B "   s z = " 3 6 0 0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 T r � i m h - a - c h � i l e ? < / a : t > < / a : r > < a : e n d P a r a R P r   d i r t y = " 0 "   l a n g = " e n - G B "   s z = " 3 6 0 0 " > < a : s o l i d F i l l > < a : s c h e m e C l r   v a l = " a c c e n t 6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7 "   n a m e = " T e x t B o x   1 0 " > < a : e x t L s t > < a : e x t   u r i = " { E A 8 D 4 2 7 2 - 0 A 3 E - 4 1 D C - B D C F - 1 8 D 5 3 F B A 5 A B 6 } " > < a 1 6 : c r e a t i o n I d   x m l n s : a 1 6 = " h t t p : / / s c h e m a s . m i c r o s o f t . c o m / o f f i c e / d r a w i n g / 2 0 1 0 / m a i n "   i d = " { A D F 3 1 2 9 5 - 5 A 8 0 - 4 5 B 8 - 9 7 4 7 - D 5 3 A D 3 4 7 E 2 5 5 } " / > < / a : e x t > < / a : e x t L s t > < / p : c N v P r > < p : c N v S p P r   t x B o x = " 1 " / > < p : n v P r / > < / p : n v S p P r > < p : s p P r > < a : x f r m   r o t = " 0 " > < a : o f f   x = " 8 4 1 5 3 0 1 "   y = " 4 1 1 9 8 7 9 " / > < a : e x t   c x = " 3 6 6 5 6 2 1 "   c y = " 6 4 6 3 3 0 " / > < / a : x f r m > < a : p r s t G e o m   p r s t = " r e c t " > < a : a v L s t / > < / a : p r s t G e o m > < a : n o F i l l / > < / p : s p P r > < p : t x B o d y > < a : b o d y P r   r t l C o l = " 0 "   v e r t = " h o r z "   w r a p = " s q u a r e " > < a : s p A u t o F i t / > < / a : b o d y P r > < a : l s t S t y l e / > < a : p > < a : p P r / > < a : r > < a : r P r   d i r t y = " 0 "   l a n g = " e n - G B "   s z = " 3 6 0 0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 M � - t h o i l i c h t e ? < / a : t > < / a : r > < a : e n d P a r a R P r   d i r t y = " 0 "   l a n g = " e n - G B "   s z = " 3 6 0 0 " > < a : s o l i d F i l l > < a : s c h e m e C l r   v a l = " a c c e n t 6 " > < a : l u m M o d   v a l = " 7 5 0 0 0 " / > < / a : s c h e m e C l r > < / a : s o l i d F i l l > < a : l a t i n   t y p e f a c e = " L o n d r i n a   S o l i d " / > < / a : e n d P a r a R P r > < / a : p > < / p : t x B o d y > < / p : s p > < p : p i c > < p : n v P i c P r > < p : c N v P r   i d = " 8 "   n a m e = " P i c t u r e   4 " > < a : e x t L s t > < a : e x t   u r i = " { E D 5 E D F 6 9 - 8 8 F E - 4 E 9 A - A 5 1 B - C 8 C D 4 F F B 2 B E 1 } " > < a 1 6 : c r e a t i o n I d   x m l n s : a 1 6 = " h t t p : / / s c h e m a s . m i c r o s o f t . c o m / o f f i c e / d r a w i n g / 2 0 1 0 / m a i n "   i d = " { 4 B 8 3 D E A A - 4 2 D 0 - 4 2 4 6 - A 1 C 4 - C 2 1 9 2 E A E 0 B 5 6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p : p i c > < p : n v P i c P r > < p : c N v P r   i d = " 9 "   n a m e = " P i c t u r e   9 " > < a : e x t L s t > < a : e x t   u r i = " { 1 C 2 4 1 A 8 1 - F 9 9 0 - 4 6 1 F - 8 D F 6 - 9 6 1 D B A C F 6 B E 2 } " > < a 1 6 : c r e a t i o n I d   x m l n s : a 1 6 = " h t t p : / / s c h e m a s . m i c r o s o f t . c o m / o f f i c e / d r a w i n g / 2 0 1 0 / m a i n "   i d = " { 4 E 5 4 F 5 9 4 - F D 5 B - 4 2 B 9 - 9 6 2 9 - 7 6 5 B 7 A 3 7 9 C 1 A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r o t = " 0 " > < a : o f f   x = " 3 2 4 1 6 3 6 "   y = " 1 3 4 8 0 7 9 " / > < a : e x t   c x = " 4 6 4 2 4 4 6 "   c y = " 3 0 9 4 9 6 4 " / > < / a : x f r m > < a : p r s t G e o m   p r s t = " r e c t " > < a : a v L s t / > < / a : p r s t G e o m > < a : n o F i l l / > < / p : s p P r > < / p : p i c > < / p : s p T r e e > < p : e x t L s t > < p : e x t   u r i = " { 5 B 3 8 8 A 9 D - 7 9 7 C - 4 1 8 5 - 9 7 A 8 - 0 F 3 A 4 E 5 6 F 3 F 6 } " > < p 1 4 : c r e a t i o n I d   x m l n s : p 1 4 = " h t t p : / / s c h e m a s . m i c r o s o f t . c o m / o f f i c e / p o w e r p o i n t / 2 0 1 0 / m a i n "   v a l = " 1 6 4 4 4 9 4 5 8 3 4 7 4 " / > < / p : e x t > < / p : e x t L s t > < / p : c S l d > < p : c l r M a p O v r > < a : m a s t e r C l r M a p p i n g / > < / p : c l r M a p O v r > < p : t i m i n g > < p : t n L s t > < p : p a r > < p : c T n   d u r = " i n d e f i n i t e "   i d = " 1 "   n o d e T y p e = " t m R o o t "   r e s t a r t = " n e v e r " > < p : c h i l d T n L s t > < p : s e q   c o n c u r r e n t = " 1 "   n e x t A c = " s e e k " > < p : c T n   d u r = " i n d e f i n i t e "   i d = " 2 "   n o d e T y p e = " m a i n S e q " > < p : c h i l d T n L s t > < p : p a r > < p : c T n   f i l l = " h o l d "   i d = " 3 " > < p : s t C o n d L s t > < p : c o n d   d e l a y = " i n d e f i n i t e " / > < / p : s t C o n d L s t > < p : c h i l d T n L s t > < p : p a r > < p : c T n   f i l l = " h o l d "   i d = " 4 " > < p : s t C o n d L s t > < p : c o n d   d e l a y = " 0 " / > < / p : s t C o n d L s t > < p : c h i l d T n L s t > < p : p a r > < p : c T n   f i l l = " h o l d "   g r p I d = " 0 "   i d = " 5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6 " > < p : s t C o n d L s t > < p : c o n d   d e l a y = " 0 " / > < / p : s t C o n d L s t > < / p : c T n > < p : t g t E l > < p : s p T g t   s p i d = " 5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7 " > < p : s t C o n d L s t > < p : c o n d   d e l a y = " i n d e f i n i t e " / > < / p : s t C o n d L s t > < p : c h i l d T n L s t > < p : p a r > < p : c T n   f i l l = " h o l d "   i d = " 8 " > < p : s t C o n d L s t > < p : c o n d   d e l a y = " 0 " / > < / p : s t C o n d L s t > < p : c h i l d T n L s t > < p : p a r > < p : c T n   f i l l = " h o l d "   g r p I d = " 1 "   i d = " 9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1 0 " > < p : s t C o n d L s t > < p : c o n d   d e l a y = " 0 " / > < / p : s t C o n d L s t > < / p : c T n > < p : t g t E l > < p : s p T g t   s p i d = " 6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1 1 " > < p : s t C o n d L s t > < p : c o n d   d e l a y = " i n d e f i n i t e " / > < / p : s t C o n d L s t > < p : c h i l d T n L s t > < p : p a r > < p : c T n   f i l l = " h o l d "   i d = " 1 2 " > < p : s t C o n d L s t > < p : c o n d   d e l a y = " 0 " / > < / p : s t C o n d L s t > < p : c h i l d T n L s t > < p : p a r > < p : c T n   f i l l = " h o l d "   g r p I d = " 2 "   i d = " 1 3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1 4 " > < p : s t C o n d L s t > < p : c o n d   d e l a y = " 0 " / > < / p : s t C o n d L s t > < / p : c T n > < p : t g t E l > < p : s p T g t   s p i d = " 7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1 5 " > < p : s t C o n d L s t > < p : c o n d   d e l a y = " i n d e f i n i t e " / > < / p : s t C o n d L s t > < p : c h i l d T n L s t > < p : p a r > < p : c T n   f i l l = " h o l d "   i d = " 1 6 " > < p : s t C o n d L s t > < p : c o n d   d e l a y = " 0 " / > < / p : s t C o n d L s t > < p : c h i l d T n L s t > < p : p a r > < p : c T n   f i l l = " h o l d "   g r p I d = " 3 "   i d = " 1 7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1 8 " > < p : s t C o n d L s t > < p : c o n d   d e l a y = " 0 " / > < / p : s t C o n d L s t > < / p : c T n > < p : t g t E l > < p : s p T g t   s p i d = " 4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1 9 " > < p : s t C o n d L s t > < p : c o n d   d e l a y = " i n d e f i n i t e " / > < / p : s t C o n d L s t > < p : c h i l d T n L s t > < p : p a r > < p : c T n   f i l l = " h o l d "   i d = " 2 0 " > < p : s t C o n d L s t > < p : c o n d   d e l a y = " 0 " / > < / p : s t C o n d L s t > < p : c h i l d T n L s t > < p : p a r > < p : c T n   f i l l = " h o l d "   g r p I d = " 4 "   i d = " 2 1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2 2 " > < p : s t C o n d L s t > < p : c o n d   d e l a y = " 0 " / > < / p : s t C o n d L s t > < / p : c T n > < p : t g t E l > < p : s p T g t   s p i d = " 4 " > < p : t x E l > < p : p R g   e n d = " 0 "   s t = " 0 " / > < / p : t x E l > < / p : s p T g t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2 3 " > < p : s t C o n d L s t > < p : c o n d   d e l a y = " i n d e f i n i t e " / > < / p : s t C o n d L s t > < p : c h i l d T n L s t > < p : p a r > < p : c T n   f i l l = " h o l d "   i d = " 2 4 " > < p : s t C o n d L s t > < p : c o n d   d e l a y = " 0 " / > < / p : s t C o n d L s t > < p : c h i l d T n L s t > < p : p a r > < p : c T n   f i l l = " h o l d "   g r p I d = " 4 "   i d = " 2 5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2 6 " > < p : s t C o n d L s t > < p : c o n d   d e l a y = " 0 " / > < / p : s t C o n d L s t > < / p : c T n > < p : t g t E l > < p : s p T g t   s p i d = " 4 " > < p : t x E l > < p : p R g   e n d = " 1 "   s t = " 1 " / > < / p : t x E l > < / p : s p T g t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/ p : c h i l d T n L s t > < / p : c T n > < p : p r e v C o n d L s t > < p : c o n d   d e l a y = " 0 "   e v t = " o n P r e v " > < p : t g t E l > < p : s l d T g t / > < / p : t g t E l > < / p : c o n d > < / p : p r e v C o n d L s t > < p : n e x t C o n d L s t > < p : c o n d   d e l a y = " 0 "   e v t = " o n N e x t " > < p : t g t E l > < p : s l d T g t / > < / p : t g t E l > < / p : c o n d > < / p : n e x t C o n d L s t > < / p : s e q > < / p : c h i l d T n L s t > < / p : c T n > < / p : p a r > < / p : t n L s t > < p : b l d L s t > < p : b l d P   a n i m B g = " 1 "   g r p I d = " 0 "   s p i d = " 5 " / > < p : b l d P   a n i m B g = " 1 "   g r p I d = " 1 "   s p i d = " 6 " / > < p : b l d P   a n i m B g = " 1 "   g r p I d = " 2 "   s p i d = " 7 " / > < p : b l d P   a n i m B g = " 1 "   g r p I d = " 3 "   s p i d = " 4 " / > < p : b l d P   b u i l d = " p "   g r p I d = " 4 "   s p i d = " 4 " / > < / p : b l d L s t > < / p : t i m i n g > < / p : s l d >
</file>

<file path=ppt/slides/slide12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1 2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P i c t u r e   7 " > < a : e x t L s t > < a : e x t   u r i = " { 5 D F 8 3 C 4 8 - 6 D F 8 - 4 0 D 3 - 9 2 1 F - 2 5 D A 1 F A 5 4 B F 0 } " > < a 1 6 : c r e a t i o n I d   x m l n s : a 1 6 = " h t t p : / / s c h e m a s . m i c r o s o f t . c o m / o f f i c e / d r a w i n g / 2 0 1 0 / m a i n "   i d = " { 9 0 4 E 0 8 0 8 - 4 6 1 C - 4 5 2 E - 9 2 5 C - 2 A 1 6 C 1 8 9 4 1 6 A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r c R e c t   b = " 9 4 2 0 "   l = " 5 5 1 1 "   r = " 2 2 1 1 "   t = " 1 2 7 1 9 " / > < a : s t r e t c h > < a : f i l l R e c t / > < / a : s t r e t c h > < / p : b l i p F i l l > < p : s p P r > < a : x f r m   r o t = " 0 " > < a : o f f   x = " 0 "   y = " 1 " / > < a : e x t   c x = " 1 2 1 9 2 0 0 0 "   c y = " 6 8 5 7 9 9 8 " / > < / a : x f r m > < a : p r s t G e o m   p r s t = " r e c t " > < a : a v L s t / > < / a : p r s t G e o m > < a : n o F i l l / > < / p : s p P r > < / p : p i c > < p : s p > < p : n v S p P r > < p : c N v P r   i d = " 3 "   n a m e = " R e c t a n g l e   8 " > < a : e x t L s t > < a : e x t   u r i = " { 4 6 3 6 4 2 5 C - 4 D F D - 4 E 7 E - 8 A A 2 - A F 5 0 2 6 8 4 A 6 E 4 } " > < a 1 6 : c r e a t i o n I d   x m l n s : a 1 6 = " h t t p : / / s c h e m a s . m i c r o s o f t . c o m / o f f i c e / d r a w i n g / 2 0 1 0 / m a i n "   i d = " { 4 4 4 1 F 4 A 3 - 3 C 1 9 - 4 1 3 C - B 4 B C - E 3 B 9 7 5 D 3 C A 3 5 } " / > < / a : e x t > < / a : e x t L s t > < / p : c N v P r > < p : c N v S p P r / > < p : n v P r / > < / p : n v S p P r > < p : s p P r > < a : x f r m   r o t = " 0 " > < a : o f f   x = " 0 "   y = " 6 3 1 6 1 3 3 " / > < a : e x t   c x = " 1 2 1 9 2 0 0 0 "   c y = " 5 4 1 8 6 7 " / > < / a : x f r m > < a : p r s t G e o m   p r s t = " r e c t " > < a : a v L s t / > < / a : p r s t G e o m > < a : s o l i d F i l l > < a : s c h e m e C l r   v a l = " a c c e n t 6 " > < a : l u m M o d   v a l = " 7 5 0 0 0 " / > < / a : s c h e m e C l r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4 "   n a m e = " T e x t B o x   8 " > < a : e x t L s t > < a : e x t   u r i = " { 7 0 9 4 E F 2 F - 8 0 E D - 4 C A 7 - 8 1 8 F - 7 A 3 6 B 6 0 4 5 F C 9 } " > < a 1 6 : c r e a t i o n I d   x m l n s : a 1 6 = " h t t p : / / s c h e m a s . m i c r o s o f t . c o m / o f f i c e / d r a w i n g / 2 0 1 0 / m a i n "   i d = " { 1 5 8 A 3 1 D 2 - 3 A 3 5 - 4 A B E - 9 C B 8 - 3 4 2 5 1 5 4 5 3 4 D 1 } " / > < / a : e x t > < / a : e x t L s t > < / p : c N v P r > < p : c N v S p P r   t x B o x = " 1 " / > < p : n v P r / > < / p : n v S p P r > < p : s p P r > < a : x f r m   r o t = " 0 " > < a : o f f   x = " 1 1 4 3 0 0 1 "   y = " 2 9 7 5 3 6 " / > < a : e x t   c x = " 1 0 6 5 0 9 5 3 "   c y = " 1 2 0 0 3 2 9 " / > < / a : x f r m > < a : p r s t G e o m   p r s t = " r e c t " > < a : a v L s t / > < / a : p r s t G e o m > < a : n o F i l l / > < / p : s p P r > < p : t x B o d y > < a : b o d y P r   r t l C o l = " 0 "   v e r t = " h o r z "   w r a p = " s q u a r e " > < a : s p A u t o F i t / > < / a : b o d y P r > < a : l s t S t y l e / > < a : p > < a : p P r / > < a : r > < a : r P r   d i r t y = " 0 "   l a n g = " e n - G B "   s z = " 3 6 0 0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 S a o i l   d �   a s   u r r a i n n   d h a   a   d h � a n a m h   g u s   f a i r e a c h d a i n n   n a s   f h e � r r ? < / a : t > < / a : r > < a : e n d P a r a R P r   d i r t y = " 0 "   l a n g = " e n - G B "   s z = " 3 6 0 0 " > < a : s o l i d F i l l > < a : s c h e m e C l r   v a l = " a c c e n t 6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5 "   n a m e = " T e x t B o x   1 0 " > < a : e x t L s t > < a : e x t   u r i = " { C 4 F 5 8 5 8 E - D 9 4 3 - 4 4 A 7 - 9 3 B 1 - F A 0 3 B B 9 A E E E 4 } " > < a 1 6 : c r e a t i o n I d   x m l n s : a 1 6 = " h t t p : / / s c h e m a s . m i c r o s o f t . c o m / o f f i c e / d r a w i n g / 2 0 1 0 / m a i n "   i d = " { D F E E F 6 F F - 6 D 3 0 - 4 F 4 9 - B 1 3 A - 1 B C E B 9 0 5 E C E 9 } " / > < / a : e x t > < / a : e x t L s t > < / p : c N v P r > < p : c N v S p P r   t x B o x = " 1 " / > < p : n v P r / > < / p : n v S p P r > < p : s p P r > < a : x f r m   r o t = " 0 " > < a : o f f   x = " 6 0 7 5 9 4 6 "   y = " 1 5 5 9 6 8 9 " / > < a : e x t   c x = " 5 6 7 4 3 6 7 "   c y = " 4 6 9 4 6 1 8 " / > < / a : x f r m > < a : p r s t G e o m   p r s t = " r e c t " > < a : a v L s t / > < / a : p r s t G e o m > < a : n o F i l l / > < / p : s p P r > < p : t x B o d y > < a : b o d y P r   r t l C o l = " 0 "   v e r t = " h o r z "   w r a p = " s q u a r e " > < a : s p A u t o F i t / > < / a : b o d y P r > < a : l s t S t y l e / > < a : p > < a : p P r   i n d e n t = " - 2 2 8 6 0 0 "   l v l = " 0 "   m a r L = " 2 2 8 6 0 0 " > < a : l n S p c > < a : s p c P c t   v a l = " 9 0 0 0 0 " / > < / a : l n S p c > < a : s p c B e f > < a : s p c P t s   v a l = " 1 0 0 0 " / > < / a : s p c B e f > < a : b u F o n t   t y p e f a c e = " A r i a l " / > < a : b u C h a r   c h a r = " " " / > < / a : p P r > < a : r > < a : r P r   d i r t y = " 0 "   e r r = " 1 "   l a n g = " e n - G B "   s z = " 2 6 0 0 " > < a : s o l i d F i l l > < a : s r g b C l r   v a l = " 0 0 0 0 0 0 " / > < / a : s o l i d F i l l > < / a : r P r > < a : t > B r u i d h i n n < / a : t > < / a : r > < a : r > < a : r P r   d i r t y = " 0 "   l a n g = " e n - G B "   s z = " 2 6 0 0 " > < a : s o l i d F i l l > < a : s r g b C l r   v a l = " 0 0 0 0 0 0 " / > < / a : s o l i d F i l l > < / a : r P r > < a : t >   < / a : t > < / a : r > < a : r > < a : r P r   d i r t y = " 0 "   e r r = " 1 "   l a n g = " e n - G B "   s z = " 2 6 0 0 " > < a : s o l i d F i l l > < a : s r g b C l r   v a l = " 0 0 0 0 0 0 " / > < / a : s o l i d F i l l > < / a : r P r > < a : t > r i < / a : t > < / a : r > < a : r > < a : r P r   d i r t y = " 0 "   l a n g = " e n - G B "   s z = " 2 6 0 0 " > < a : s o l i d F i l l > < a : s r g b C l r   v a l = " 0 0 0 0 0 0 " / > < / a : s o l i d F i l l > < / a : r P r > < a : t >   < / a : t > < / a : r > < a : r > < a : r P r   d i r t y = " 0 "   e r r = " 1 "   l a n g = " e n - G B "   s z = " 2 6 0 0 " > < a : s o l i d F i l l > < a : s r g b C l r   v a l = " 0 0 0 0 0 0 " / > < / a : s o l i d F i l l > < / a : r P r > < a : t > c u i d e i g i n < / a : t > < / a : r > < a : r > < a : r P r   d i r t y = " 0 "   l a n g = " e n - G B "   s z = " 2 6 0 0 " > < a : s o l i d F i l l > < a : s r g b C l r   v a l = " 0 0 0 0 0 0 " / > < / a : s o l i d F i l l > < / a : r P r > < a : t >   m u   < / a : t > < / a : r > < a : r > < a : r P r   d i r t y = " 0 "   e r r = " 1 "   l a n g = " e n - G B "   s z = " 2 6 0 0 " > < a : s o l i d F i l l > < a : s r g b C l r   v a l = " 0 0 0 0 0 0 " / > < / a : s o l i d F i l l > < / a : r P r > < a : t > d h e i d h i n n < / a : t > < / a : r > < a : r > < a : r P r   d i r t y = " 0 "   l a n g = " e n - G B "   s z = " 2 6 0 0 " > < a : s o l i d F i l l > < a : s r g b C l r   v a l = " 0 0 0 0 0 0 " / > < / a : s o l i d F i l l > < / a : r P r > < a : t >   m a r   a   < / a : t > < / a : r > < a : r > < a : r P r   d i r t y = " 0 "   e r r = " 1 "   l a n g = " e n - G B "   s z = " 2 6 0 0 " > < a : s o l i d F i l l > < a : s r g b C l r   v a l = " 0 0 0 0 0 0 " / > < / a : s o l i d F i l l > < / a : r P r > < a : t > t h a < / a : t > < / a : r > < a : r > < a : r P r   d i r t y = " 0 "   l a n g = " e n - G B "   s z = " 2 6 0 0 " > < a : s o l i d F i l l > < a : s r g b C l r   v a l = " 0 0 0 0 0 0 " / > < / a : s o l i d F i l l > < / a : r P r > < a : t >   e   a    < / a : t > < / a : r > < a : r > < a : r P r   d i r t y = " 0 "   e r r = " 1 "   l a n g = " e n - G B "   s z = " 2 6 0 0 " > < a : s o l i d F i l l > < a : s r g b C l r   v a l = " 0 0 0 0 0 0 " / > < / a : s o l i d F i l l > < / a : r P r > < a : t > f a i r e a c h d a i n n < / a : t > < / a : r > < / a : p > < a : p > < a : p P r   i n d e n t = " - 2 2 8 6 0 0 "   l v l = " 0 "   m a r L = " 2 2 8 6 0 0 " > < a : l n S p c > < a : s p c P c t   v a l = " 9 0 0 0 0 " / > < / a : l n S p c > < a : s p c B e f > < a : s p c P t s   v a l = " 1 0 0 0 " / > < / a : s p c B e f > < a : b u F o n t   t y p e f a c e = " A r i a l " / > < a : b u C h a r   c h a r = " " " / > < / a : p P r > < a : r > < a : r P r   d i r t y = " 0 "   e r r = " 1 "   l a n g = " e n - G B "   s z = " 2 6 0 0 " > < a : s o l i d F i l l > < a : s r g b C l r   v a l = " 0 0 0 0 0 0 " / > < / a : s o l i d F i l l > < / a : r P r > < a : t > R u d e i g i n < / a : t > < / a : r > < a : r > < a : r P r   d i r t y = " 0 "   l a n g = " e n - G B "   s z = " 2 6 0 0 " > < a : s o l i d F i l l > < a : s r g b C l r   v a l = " 0 0 0 0 0 0 " / > < / a : s o l i d F i l l > < / a : r P r > < a : t >   a   d h � a n a m h   a   < / a : t > < / a : r > < a : r > < a : r P r   d i r t y = " 0 "   e r r = " 1 "   l a n g = " e n - G B "   s z = " 2 6 0 0 " > < a : s o l i d F i l l > < a : s r g b C l r   v a l = " 0 0 0 0 0 0 " / > < / a : s o l i d F i l l > < / a : r P r > < a : t > t h a < / a : t > < / a : r > < a : r > < a : r P r   d i r t y = " 0 "   l a n g = " e n - G B "   s z = " 2 6 0 0 " > < a : s o l i d F i l l > < a : s r g b C l r   v a l = " 0 0 0 0 0 0 " / > < / a : s o l i d F i l l > < / a : r P r > < a : t >   a    < / a : t > < / a : r > < a : r > < a : r P r   d i r t y = " 0 "   e r r = " 1 "   l a n g = " e n - G B "   s z = " 2 6 0 0 " > < a : s o l i d F i l l > < a : s r g b C l r   v a l = " 0 0 0 0 0 0 " / > < / a : s o l i d F i l l > < / a : r P r > < a : t > c � r d a d h < / a : t > < / a : r > < a : r > < a : r P r   d i r t y = " 0 "   l a n g = " e n - G B "   s z = " 2 6 0 0 " > < a : s o l i d F i l l > < a : s r g b C l r   v a l = " 0 0 0 0 0 0 " / > < / a : s o l i d F i l l > < / a : r P r > < a : t >   < / a : t > < / a : r > < a : r > < a : r P r   d i r t y = " 0 "   e r r = " 1 "   l a n g = " e n - G B "   s z = " 2 6 0 0 " > < a : s o l i d F i l l > < a : s r g b C l r   v a l = " 0 0 0 0 0 0 " / > < / a : s o l i d F i l l > < / a : r P r > < a : t > r i s < / a : t > < / a : r > < a : r > < a : r P r   d i r t y = " 0 "   l a n g = " e n - G B "   s z = " 2 6 0 0 " > < a : s o l i d F i l l > < a : s r g b C l r   v a l = " 0 0 0 0 0 0 " / > < / a : s o l i d F i l l > < / a : r P r > < a : t >   ( b a l l - < / a : t > < / a : r > < a : r > < a : r P r   d i r t y = " 0 "   e r r = " 1 "   l a n g = " e n - G B "   s z = " 2 6 0 0 " > < a : s o l i d F i l l > < a : s r g b C l r   v a l = " 0 0 0 0 0 0 " / > < / a : s o l i d F i l l > < / a : r P r > < a : t > c o i s e < / a : t > < / a : r > < a : r > < a : r P r   d i r t y = " 0 "   l a n g = " e n - G B "   s z = " 2 6 0 0 " > < a : s o l i d F i l l > < a : s r g b C l r   v a l = " 0 0 0 0 0 0 " / > < / a : s o l i d F i l l > < / a : r P r > < a : t > ,   < / a : t > < / a : r > < a : r > < a : r P r   d i r t y = " 0 "   e r r = " 1 "   l a n g = " e n - G B "   s z = " 2 6 0 0 " > < a : s o l i d F i l l > < a : s r g b C l r   v a l = " 0 0 0 0 0 0 " / > < / a : s o l i d F i l l > < / a : r P r > < a : t > l e a b h a r < / a : t > < / a : r > < a : r > < a : r P r   d i r t y = " 0 "   l a n g = " e n - G B "   s z = " 2 6 0 0 " > < a : s o l i d F i l l > < a : s r g b C l r   v a l = " 0 0 0 0 0 0 " / > < / a : s o l i d F i l l > < / a : r P r > < a : t >   a   < / a : t > < / a : r > < a : r > < a : r P r   d i r t y = " 0 "   e r r = " 1 "   l a n g = " e n - G B "   s z = " 2 6 0 0 " > < a : s o l i d F i l l > < a : s r g b C l r   v a l = " 0 0 0 0 0 0 " / > < / a : s o l i d F i l l > < / a : r P r > < a : t > l e u g h a d h < / a : t > < / a : r > < a : r > < a : r P r   d i r t y = " 0 "   l a n g = " e n - G B "   s z = " 2 6 0 0 " > < a : s o l i d F i l l > < a : s r g b C l r   v a l = " 0 0 0 0 0 0 " / > < / a : s o l i d F i l l > < / a : r P r > < a : t > ,   < / a : t > < / a : r > < a : r > < a : r P r   d i r t y = " 0 "   e r r = " 1 "   l a n g = " e n - G B "   s z = " 2 6 0 0 " > < a : s o l i d F i l l > < a : s r g b C l r   v a l = " 0 0 0 0 0 0 " / > < / a : s o l i d F i l l > < / a : r P r > < a : t > i o n n s t r a m a i d < / a : t > < / a : r > < a : r > < a : r P r   d i r t y = " 0 "   l a n g = " e n - G B "   s z = " 2 6 0 0 " > < a : s o l i d F i l l > < a : s r g b C l r   v a l = " 0 0 0 0 0 0 " / > < / a : s o l i d F i l l > < / a : r P r > < a : t >   < / a : t > < / a : r > < a : r > < a : r P r   d i r t y = " 0 "   e r r = " 1 "   l a n g = " e n - G B "   s z = " 2 6 0 0 " > < a : s o l i d F i l l > < a : s r g b C l r   v a l = " 0 0 0 0 0 0 " / > < / a : s o l i d F i l l > < / a : r P r > < a : t > c i � i l < / a : t > < / a : r > < a : r > < a : r P r   d i r t y = " 0 "   l a n g = " e n - G B "   s z = " 2 6 0 0 " > < a : s o l i d F i l l > < a : s r g b C l r   v a l = " 0 0 0 0 0 0 " / > < / a : s o l i d F i l l > < / a : r P r > < a : t >   a   < / a : t > < / a : r > < a : r > < a : r P r   d i r t y = " 0 "   e r r = " 1 "   l a n g = " e n - G B "   s z = " 2 6 0 0 " > < a : s o l i d F i l l > < a : s r g b C l r   v a l = " 0 0 0 0 0 0 " / > < / a : s o l i d F i l l > < / a : r P r > < a : t > c h l u i c h < / a : t > < / a : r > < a : r > < a : r P r   d i r t y = " 0 "   l a n g = " e n - G B "   s z = " 2 6 0 0 " > < a : s o l i d F i l l > < a : s r g b C l r   v a l = " 0 0 0 0 0 0 " / > < / a : s o l i d F i l l > < / a : r P r > < a : t > ,   < / a : t > < / a : r > < a : r > < a : r P r   d i r t y = " 0 "   e r r = " 1 "   l a n g = " e n - G B "   s z = " 2 6 0 0 " > < a : s o l i d F i l l > < a : s r g b C l r   v a l = " 0 0 0 0 0 0 " / > < / a : s o l i d F i l l > < / a : r P r > < a : t > c o i m h e a d < / a : t > < / a : r > < a : r > < a : r P r   d i r t y = " 0 "   l a n g = " e n - G B "   s z = " 2 6 0 0 " > < a : s o l i d F i l l > < a : s r g b C l r   v a l = " 0 0 0 0 0 0 " / > < / a : s o l i d F i l l > < / a : r P r > < a : t >   a i r   a    < / a : t > < / a : r > < a : r > < a : r P r   d i r t y = " 0 "   e r r = " 1 "   l a n g = " e n - G B "   s z = " 2 6 0 0 " > < a : s o l i d F i l l > < a : s r g b C l r   v a l = " 0 0 0 0 0 0 " / > < / a : s o l i d F i l l > < / a : r P r > < a : t > p h r � g r a m < / a : t > < / a : r > < a : r > < a : r P r   d i r t y = " 0 "   l a n g = " e n - G B "   s z = " 2 6 0 0 " > < a : s o l i d F i l l > < a : s r g b C l r   v a l = " 0 0 0 0 0 0 " / > < / a : s o l i d F i l l > < / a : r P r > < a : t >   a s   < / a : t > < / a : r > < a : r > < a : r P r   d i r t y = " 0 "   e r r = " 1 "   l a n g = " e n - G B "   s z = " 2 6 0 0 " > < a : s o l i d F i l l > < a : s r g b C l r   v a l = " 0 0 0 0 0 0 " / > < / a : s o l i d F i l l > < / a : r P r > < a : t > f h e � r r < / a : t > < / a : r > < a : r > < a : r P r   d i r t y = " 0 "   l a n g = " e n - G B "   s z = " 2 6 0 0 " > < a : s o l i d F i l l > < a : s r g b C l r   v a l = " 0 0 0 0 0 0 " / > < / a : s o l i d F i l l > < / a : r P r > < a : t >   l e i s ) < / a : t > < / a : r > < / a : p > < a : p > < a : p P r   i n d e n t = " - 2 2 8 6 0 0 "   l v l = " 0 "   m a r L = " 2 2 8 6 0 0 " > < a : l n S p c > < a : s p c P c t   v a l = " 9 0 0 0 0 " / > < / a : l n S p c > < a : s p c B e f > < a : s p c P t s   v a l = " 1 0 0 0 " / > < / a : s p c B e f > < a : b u F o n t   t y p e f a c e = " A r i a l " / > < a : b u C h a r   c h a r = " " " / > < / a : p P r > < a : r > < a : r P r   d i r t y = " 0 "   l a n g = " e n - G B "   s z = " 2 6 0 0 " > < a : s o l i d F i l l > < a : s r g b C l r   v a l = " 0 0 0 0 0 0 " / > < / a : s o l i d F i l l > < / a : r P r > < a : t > A   d h o l   < / a : t > < / a : r > < a : r > < a : r P r   d i r t y = " 0 "   e r r = " 1 "   l a n g = " e n - G B "   s z = " 2 6 0 0 " > < a : s o l i d F i l l > < a : s r g b C l r   v a l = " 0 0 0 0 0 0 " / > < / a : s o l i d F i l l > < / a : r P r > < a : t > d h a n < / a : t > < / a : r > < a : r > < a : r P r   d i r t y = " 0 "   l a n g = " e n - G B "   s z = " 2 6 0 0 " > < a : s o l i d F i l l > < a : s r g b C l r   v a l = " 0 0 0 0 0 0 " / > < / a : s o l i d F i l l > < / a : r P r > < a : t >   < / a : t > < / a : r > < a : r > < a : r P r   d i r t y = " 0 "   e r r = " 1 "   l a n g = " e n - G B "   s z = " 2 6 0 0 " > < a : s o l i d F i l l > < a : s r g b C l r   v a l = " 0 0 0 0 0 0 " / > < / a : s o l i d F i l l > < / a : r P r > < a : t > l e a b a i d h < / a : t > < / a : r > < a : r > < a : r P r   d i r t y = " 0 "   l a n g = " e n - G B "   s z = " 2 6 0 0 " > < a : s o l i d F i l l > < a : s r g b C l r   v a l = " 0 0 0 0 0 0 " / > < / a : s o l i d F i l l > < / a : r P r > < a : t >   < / a : t > < / a : r > < a : r > < a : r P r   d i r t y = " 0 "   e r r = " 1 "   l a n g = " e n - G B "   s z = " 2 6 0 0 " > < a : s o l i d F i l l > < a : s r g b C l r   v a l = " 0 0 0 0 0 0 " / > < / a : s o l i d F i l l > < / a : r P r > < a : t > t r � t h < / a : t > < / a : r > < a : r > < a : r P r   d i r t y = " 0 "   l a n g = " e n - G B "   s z = " 2 6 0 0 " > < a : s o l i d F i l l > < a : s r g b C l r   v a l = " 0 0 0 0 0 0 " / > < / a : s o l i d F i l l > < / a : r P r > < a : t >   < / a : t > < / a : r > < / a : p > < a : p > < a : p P r   i n d e n t = " - 2 2 8 6 0 0 "   l v l = " 0 "   m a r L = " 2 2 8 6 0 0 " > < a : l n S p c > < a : s p c P c t   v a l = " 9 0 0 0 0 " / > < / a : l n S p c > < a : s p c B e f > < a : s p c P t s   v a l = " 1 0 0 0 " / > < / a : s p c B e f > < a : b u F o n t   t y p e f a c e = " A r i a l " / > < a : b u C h a r   c h a r = " " " / > < / a : p P r > < a : r > < a : r P r   d i r t y = " 0 "   e r r = " 1 "   l a n g = " e n - G B "   s z = " 2 6 0 0 " > < a : s o l i d F i l l > < a : s r g b C l r   v a l = " 0 0 0 0 0 0 " / > < / a : s o l i d F i l l > < / a : r P r > < a : t > R u d e i g i n < / a : t > < / a : r > < a : r > < a : r P r   d i r t y = " 0 "   l a n g = " e n - G B "   s z = " 2 6 0 0 " > < a : s o l i d F i l l > < a : s r g b C l r   v a l = " 0 0 0 0 0 0 " / > < / a : s o l i d F i l l > < / a : r P r > < a : t >   < / a : t > < / a : r > < a : r > < a : r P r   d i r t y = " 0 "   e r r = " 1 "   l a n g = " e n - G B "   s z = " 2 6 0 0 " > < a : s o l i d F i l l > < a : s r g b C l r   v a l = " 0 0 0 0 0 0 " / > < / a : s o l i d F i l l > < / a : r P r > < a : t > i t h e < / a : t > < / a : r > < a : r > < a : r P r   d i r t y = " 0 "   l a n g = " e n - G B "   s z = " 2 6 0 0 " > < a : s o l i d F i l l > < a : s r g b C l r   v a l = " 0 0 0 0 0 0 " / > < / a : s o l i d F i l l > < / a : r P r > < a : t >   n o   < / a : t > < / a : r > < a : r > < a : r P r   d i r t y = " 0 "   e r r = " 1 "   l a n g = " e n - G B "   s z = " 2 6 0 0 " > < a : s o l i d F i l l > < a : s r g b C l r   v a l = " 0 0 0 0 0 0 " / > < / a : s o l i d F i l l > < / a : r P r > < a : t > � l < / a : t > < / a : r > < a : r > < a : r P r   d i r t y = " 0 "   l a n g = " e n - G B "   s z = " 2 6 0 0 " > < a : s o l i d F i l l > < a : s r g b C l r   v a l = " 0 0 0 0 0 0 " / > < / a : s o l i d F i l l > < / a : r P r > < a : t >   < / a : t > < / a : r > < / a : p > < a : p > < a : p P r   i n d e n t = " - 2 2 8 6 0 0 "   l v l = " 0 "   m a r L = " 2 2 8 6 0 0 " > < a : l n S p c > < a : s p c P c t   v a l = " 9 0 0 0 0 " / > < / a : l n S p c > < a : s p c B e f > < a : s p c P t s   v a l = " 1 0 0 0 " / > < / a : s p c B e f > < a : b u F o n t   t y p e f a c e = " A r i a l " / > < a : b u C h a r   c h a r = " " " / > < / a : p P r > < a : r > < a : r P r   d i r t y = " 0 "   e r r = " 1 "   l a n g = " e n - G B "   s z = " 2 6 0 0 " > < a : s o l i d F i l l > < a : s r g b C l r   v a l = " 0 0 0 0 0 0 " / > < / a : s o l i d F i l l > < / a : r P r > < a : t > C u d a i l < / a : t > < / a : r > < a : r > < a : r P r   d i r t y = " 0 "   l a n g = " e n - G B "   s z = " 2 6 0 0 " > < a : s o l i d F i l l > < a : s r g b C l r   v a l = " 0 0 0 0 0 0 " / > < / a : s o l i d F i l l > < / a : r P r > < a : t >   b h o   < / a : t > < / a : r > < a : r > < a : r P r   d i r t y = " 0 "   e r r = " 1 "   l a n g = " e n - G B "   s z = " 2 6 0 0 " > < a : s o l i d F i l l > < a : s r g b C l r   v a l = " 0 0 0 0 0 0 " / > < / a : s o l i d F i l l > < / a : r P r > < a : t > c h u d e i g i n < / a : t > < / a : r > < a : r > < a : r P r   d i r t y = " 0 "   l a n g = " e n - G B "   s z = " 2 6 0 0 " > < a : s o l i d F i l l > < a : s r g b C l r   v a l = " 0 0 0 0 0 0 " / > < / a : s o l i d F i l l > < / a : r P r > < a : t >   s a n   < / a : t > < / a : r > < a : r > < a : r P r   d i r t y = " 0 "   e r r = " 1 "   l a n g = " e n - G B "   s z = " 2 6 0 0 " > < a : s o l i d F i l l > < a : s r g b C l r   v a l = " 0 0 0 0 0 0 " / > < / a : s o l i d F i l l > < / a : r P r > < a : t > t e a g h l a c h < / a : t > < / a : r > < a : r > < a : r P r   d i r t y = " 0 "   l a n g = " e n - G B "   s z = " 2 6 0 0 " > < a : s o l i d F i l l > < a : s r g b C l r   v a l = " 0 0 0 0 0 0 " / > < / a : s o l i d F i l l > < / a : r P r > < a : t >   < / a : t > < / a : r > < a : r > < a : r P r   d i r t y = " 0 "   e r r = " 1 "   l a n g = " e n - G B "   s z = " 2 6 0 0 " > < a : s o l i d F i l l > < a : s r g b C l r   v a l = " 0 0 0 0 0 0 " / > < / a : s o l i d F i l l > < / a : r P r > < a : t > a i g e < / a : t > < / a : r > < / a : p > < a : p > < a : p P r   i n d e n t = " - 2 2 8 6 0 0 "   l v l = " 0 "   m a r L = " 2 2 8 6 0 0 " > < a : l n S p c > < a : s p c P c t   v a l = " 9 0 0 0 0 " / > < / a : l n S p c > < a : s p c B e f > < a : s p c P t s   v a l = " 1 0 0 0 " / > < / a : s p c B e f > < a : b u F o n t   t y p e f a c e = " A r i a l " / > < a : b u C h a r   c h a r = " " " / > < / a : p P r > < a : r > < a : r P r   d i r t y = " 0 "   l a n g = " e n - G B "   s z = " 2 6 0 0 " > < a : s o l i d F i l l > < a : s r g b C l r   v a l = " 0 0 0 0 0 0 " / > < / a : s o l i d F i l l > < / a : r P r > < a : t / > < / a : r > < a : e n d P a r a R P r   d i r t y = " 0 "   l a n g = " e n - G B "   s z = " 2 6 0 0 " > < a : s o l i d F i l l > < a : s r g b C l r   v a l = " 0 0 0 0 0 0 " / > < / a : s o l i d F i l l > < / a : e n d P a r a R P r > < / a : p > < / p : t x B o d y > < / p : s p > < p : p i c > < p : n v P i c P r > < p : c N v P r   i d = " 6 "   n a m e = " P i c t u r e   4 " > < a : e x t L s t > < a : e x t   u r i = " { D E 0 1 2 F 6 C - A 0 3 2 - 4 0 7 D - B 0 2 D - E E 9 E 3 1 A 1 4 D 0 2 } " > < a 1 6 : c r e a t i o n I d   x m l n s : a 1 6 = " h t t p : / / s c h e m a s . m i c r o s o f t . c o m / o f f i c e / d r a w i n g / 2 0 1 0 / m a i n "   i d = " { E 0 3 3 7 F A 9 - 6 F 8 7 - 4 C 3 C - 8 8 1 6 - E 3 B A 2 3 6 7 9 F A 4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p : p i c > < p : n v P i c P r > < p : c N v P r   i d = " 7 "   n a m e = " P i c t u r e   9 " > < a : e x t L s t > < a : e x t   u r i = " { A D 7 9 9 C 2 A - F 2 8 5 - 4 8 7 1 - 8 F 2 6 - F 1 B C 7 4 3 A C 4 8 4 } " > < a 1 6 : c r e a t i o n I d   x m l n s : a 1 6 = " h t t p : / / s c h e m a s . m i c r o s o f t . c o m / o f f i c e / d r a w i n g / 2 0 1 0 / m a i n "   i d = " { F 7 E A 5 8 4 E - 0 9 2 B - 4 6 D 8 - B B 3 4 - 4 1 8 3 2 1 F 2 2 8 8 3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r o t = " 0 " > < a : o f f   x = " 1 1 4 3 0 0 1 "   y = " 1 9 8 2 7 4 9 " / > < a : e x t   c x = " 4 6 4 2 4 4 6 "   c y = " 3 0 9 4 9 6 4 " / > < / a : x f r m > < a : p r s t G e o m   p r s t = " r e c t " > < a : a v L s t / > < / a : p r s t G e o m > < a : n o F i l l / > < / p : s p P r > < / p : p i c > < / p : s p T r e e > < p : e x t L s t > < p : e x t   u r i = " { F B 3 A 9 4 8 0 - A 5 D E - 4 C 0 2 - B 5 A 5 - 0 4 9 4 E 9 4 B C A D 3 } " > < p 1 4 : c r e a t i o n I d   x m l n s : p 1 4 = " h t t p : / / s c h e m a s . m i c r o s o f t . c o m / o f f i c e / p o w e r p o i n t / 2 0 1 0 / m a i n "   v a l = " 1 6 4 4 4 9 4 5 8 3 4 7 8 " / > < / p : e x t > < / p : e x t L s t > < / p : c S l d > < p : c l r M a p O v r > < a : m a s t e r C l r M a p p i n g / > < / p : c l r M a p O v r > < p : t i m i n g > < p : t n L s t > < p : p a r > < p : c T n   d u r = " i n d e f i n i t e "   i d = " 1 "   n o d e T y p e = " t m R o o t "   r e s t a r t = " n e v e r " > < p : c h i l d T n L s t > < p : s e q   c o n c u r r e n t = " 1 "   n e x t A c = " s e e k " > < p : c T n   d u r = " i n d e f i n i t e "   i d = " 2 "   n o d e T y p e = " m a i n S e q " > < p : c h i l d T n L s t > < p : p a r > < p : c T n   f i l l = " h o l d "   i d = " 3 " > < p : s t C o n d L s t > < p : c o n d   d e l a y = " i n d e f i n i t e " / > < / p : s t C o n d L s t > < p : c h i l d T n L s t > < p : p a r > < p : c T n   f i l l = " h o l d "   i d = " 4 " > < p : s t C o n d L s t > < p : c o n d   d e l a y = " 0 " / > < / p : s t C o n d L s t > < p : c h i l d T n L s t > < p : p a r > < p : c T n   f i l l = " h o l d "   g r p I d = " 0 "   i d = " 5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6 " > < p : s t C o n d L s t > < p : c o n d   d e l a y = " 0 " / > < / p : s t C o n d L s t > < / p : c T n > < p : t g t E l > < p : s p T g t   s p i d = " 4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7 " > < p : s t C o n d L s t > < p : c o n d   d e l a y = " i n d e f i n i t e " / > < / p : s t C o n d L s t > < p : c h i l d T n L s t > < p : p a r > < p : c T n   f i l l = " h o l d "   i d = " 8 " > < p : s t C o n d L s t > < p : c o n d   d e l a y = " 0 " / > < / p : s t C o n d L s t > < p : c h i l d T n L s t > < p : p a r > < p : c T n   f i l l = " h o l d "   g r p I d = " 1 "   i d = " 9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1 0 " > < p : s t C o n d L s t > < p : c o n d   d e l a y = " 0 " / > < / p : s t C o n d L s t > < / p : c T n > < p : t g t E l > < p : s p T g t   s p i d = " 5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/ p : c h i l d T n L s t > < / p : c T n > < p : p r e v C o n d L s t > < p : c o n d   d e l a y = " 0 "   e v t = " o n P r e v " > < p : t g t E l > < p : s l d T g t / > < / p : t g t E l > < / p : c o n d > < / p : p r e v C o n d L s t > < p : n e x t C o n d L s t > < p : c o n d   d e l a y = " 0 "   e v t = " o n N e x t " > < p : t g t E l > < p : s l d T g t / > < / p : t g t E l > < / p : c o n d > < / p : n e x t C o n d L s t > < / p : s e q > < / p : c h i l d T n L s t > < / p : c T n > < / p : p a r > < / p : t n L s t > < p : b l d L s t > < p : b l d P   a n i m B g = " 1 "   g r p I d = " 0 "   s p i d = " 4 " / > < p : b l d P   a n i m B g = " 1 "   g r p I d = " 1 "   s p i d = " 5 " / > < / p : b l d L s t > < / p : t i m i n g > < / p : s l d >
</file>

<file path=ppt/slides/slide13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1 3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P i c t u r e   3 " > < a : e x t L s t > < a : e x t   u r i = " { F 3 B 7 C C 4 0 - D 3 6 6 - 4 B E 1 - B 7 0 0 - 4 F A E 6 8 7 2 9 E C A } " > < a 1 6 : c r e a t i o n I d   x m l n s : a 1 6 = " h t t p : / / s c h e m a s . m i c r o s o f t . c o m / o f f i c e / d r a w i n g / 2 0 1 0 / m a i n "   i d = " { B 2 4 5 3 A 1 2 - 1 C C 2 - 4 D C E - 8 4 B B - 9 9 8 9 9 C F 4 1 6 F 8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r c R e c t   b = " 9 4 2 0 "   l = " 5 5 1 1 "   r = " 2 2 1 1 "   t = " 1 2 7 1 9 " / > < a : s t r e t c h > < a : f i l l R e c t / > < / a : s t r e t c h > < / p : b l i p F i l l > < p : s p P r > < a : x f r m   r o t = " 0 " > < a : o f f   x = " 0 "   y = " 1 " / > < a : e x t   c x = " 1 2 1 9 2 0 0 0 "   c y = " 6 8 5 7 9 9 8 " / > < / a : x f r m > < a : p r s t G e o m   p r s t = " r e c t " > < a : a v L s t / > < / a : p r s t G e o m > < a : n o F i l l / > < / p : s p P r > < / p : p i c > < p : s p > < p : n v S p P r > < p : c N v P r   i d = " 3 "   n a m e = " R e c t a n g l e   4 " > < a : e x t L s t > < a : e x t   u r i = " { F 9 0 9 8 D B 4 - A 3 7 F - 4 9 B 3 - 8 E 1 F - 2 2 B F 0 6 2 3 0 D E 1 } " > < a 1 6 : c r e a t i o n I d   x m l n s : a 1 6 = " h t t p : / / s c h e m a s . m i c r o s o f t . c o m / o f f i c e / d r a w i n g / 2 0 1 0 / m a i n "   i d = " { 6 5 3 7 1 1 0 1 - A C E D - 4 C E 5 - 8 A 8 2 - F E 3 F B 5 E 6 2 9 E B } " / > < / a : e x t > < / a : e x t L s t > < / p : c N v P r > < p : c N v S p P r / > < p : n v P r / > < / p : n v S p P r > < p : s p P r > < a : x f r m   r o t = " 0 " > < a : o f f   x = " 0 "   y = " 6 3 1 6 1 3 3 " / > < a : e x t   c x = " 1 2 1 9 2 0 0 0 "   c y = " 5 4 1 8 6 7 " / > < / a : x f r m > < a : p r s t G e o m   p r s t = " r e c t " > < a : a v L s t / > < / a : p r s t G e o m > < a : s o l i d F i l l > < a : s c h e m e C l r   v a l = " a c c e n t 6 " > < a : l u m M o d   v a l = " 7 5 0 0 0 " / > < / a : s c h e m e C l r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4 "   n a m e = " T i t l e   8 " > < a : e x t L s t > < a : e x t   u r i = " { 5 4 5 F B D 7 D - 6 7 E 0 - 4 F 6 8 - 9 E D A - E 4 C 7 7 3 2 8 3 A 1 E } " > < a 1 6 : c r e a t i o n I d   x m l n s : a 1 6 = " h t t p : / / s c h e m a s . m i c r o s o f t . c o m / o f f i c e / d r a w i n g / 2 0 1 0 / m a i n "   i d = " { F 8 2 2 5 7 9 3 - 9 9 1 C - 4 6 F 4 - A A 2 F - 2 D 1 9 E 5 7 A 0 9 7 3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  v e r t = " h o r z " / > < a : l s t S t y l e / > < a : p > < a : p P r / > < a :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 C i a m a r   a   t h a   e   a    f a i r e a c h d a i n n ? < / a : t > < / a : r > < a : e n d P a r a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e n d P a r a R P r > < / a : p > < / p : t x B o d y > < / p : s p > < p : p i c > < p : n v P i c P r > < p : c N v P r   i d = " 5 "   n a m e = " P i c t u r e   4 " > < a : e x t L s t > < a : e x t   u r i = " { 3 5 F D 5 5 B B - D 5 1 B - 4 1 D 1 - B 7 6 C - 1 3 1 1 2 B A 9 0 8 8 9 } " > < a 1 6 : c r e a t i o n I d   x m l n s : a 1 6 = " h t t p : / / s c h e m a s . m i c r o s o f t . c o m / o f f i c e / d r a w i n g / 2 0 1 0 / m a i n "   i d = " { F 8 2 7 E 7 D 6 - 4 A C 1 - 4 F 7 C - 8 A A F - 4 6 C 8 B B 1 9 8 7 1 6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p : p i c > < p : n v P i c P r > < p : c N v P r   i d = " 6 "   n a m e = " P i c t u r e   5 " > < a : e x t L s t > < a : e x t   u r i = " { 2 A 2 9 A 5 C 9 - 5 B 2 4 - 4 B 5 7 - 9 B F D - A 9 6 3 D 6 E F 3 C F 2 } " > < a 1 6 : c r e a t i o n I d   x m l n s : a 1 6 = " h t t p : / / s c h e m a s . m i c r o s o f t . c o m / o f f i c e / d r a w i n g / 2 0 1 0 / m a i n "   i d = " { A 4 D D 5 D D 0 - 3 7 B 6 - 4 B 0 8 - B 4 7 9 - 6 C 0 7 6 7 F F 4 E 0 4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r o t = " 0 " > < a : o f f   x = " 3 9 6 2 4 0 0 "   y = " 2 1 4 6 3 0 0 " / > < a : e x t   c x = " 3 8 4 8 1 0 0 "   c y = " 2 5 6 5 4 0 0 " / > < / a : x f r m > < a : p r s t G e o m   p r s t = " r e c t " > < a : a v L s t / > < / a : p r s t G e o m > < a : n o F i l l / > < / p : s p P r > < / p : p i c > < / p : s p T r e e > < p : e x t L s t > < p : e x t   u r i = " { B D 3 9 7 9 E 5 - A 8 1 3 - 4 7 F 6 - 9 C 8 7 - A D B E D 1 7 E E 6 9 4 } " > < p 1 4 : c r e a t i o n I d   x m l n s : p 1 4 = " h t t p : / / s c h e m a s . m i c r o s o f t . c o m / o f f i c e / p o w e r p o i n t / 2 0 1 0 / m a i n "   v a l = " 1 6 4 4 4 9 4 5 8 3 4 8 2 " / > < / p : e x t > < / p : e x t L s t > < / p : c S l d > < p : c l r M a p O v r > < a : m a s t e r C l r M a p p i n g / > < / p : c l r M a p O v r > < / p : s l d >
</file>

<file path=ppt/slides/slide14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1 4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P i c t u r e   7 " > < a : e x t L s t > < a : e x t   u r i = " { F F 7 D C 1 7 2 - 2 C 1 7 - 4 0 3 A - A 2 2 2 - 5 7 0 A B 7 2 8 F 2 1 A } " > < a 1 6 : c r e a t i o n I d   x m l n s : a 1 6 = " h t t p : / / s c h e m a s . m i c r o s o f t . c o m / o f f i c e / d r a w i n g / 2 0 1 0 / m a i n "   i d = " { 5 B E 5 F A 9 B - 8 7 8 9 - 4 E 6 B - A D 2 9 - 3 1 4 9 B 6 2 7 0 1 1 9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r c R e c t   b = " 9 4 2 0 "   l = " 5 5 1 1 "   r = " 2 2 1 1 "   t = " 1 2 7 1 9 " / > < a : s t r e t c h > < a : f i l l R e c t / > < / a : s t r e t c h > < / p : b l i p F i l l > < p : s p P r > < a : x f r m   r o t = " 0 " > < a : o f f   x = " 0 "   y = " 1 " / > < a : e x t   c x = " 1 2 1 9 2 0 0 0 "   c y = " 6 8 5 7 9 9 8 " / > < / a : x f r m > < a : p r s t G e o m   p r s t = " r e c t " > < a : a v L s t / > < / a : p r s t G e o m > < a : n o F i l l / > < / p : s p P r > < / p : p i c > < p : s p > < p : n v S p P r > < p : c N v P r   i d = " 3 "   n a m e = " R e c t a n g l e   8 " > < a : e x t L s t > < a : e x t   u r i = " { 8 7 E 8 D 0 D A - 4 0 8 7 - 4 0 2 0 - B 3 5 6 - D D 2 7 D 2 D 7 8 A E 2 } " > < a 1 6 : c r e a t i o n I d   x m l n s : a 1 6 = " h t t p : / / s c h e m a s . m i c r o s o f t . c o m / o f f i c e / d r a w i n g / 2 0 1 0 / m a i n "   i d = " { F 8 A 8 3 E 9 9 - 2 F 9 8 - 4 D A E - 9 8 3 2 - D 4 E 3 2 D 7 0 F 6 4 E } " / > < / a : e x t > < / a : e x t L s t > < / p : c N v P r > < p : c N v S p P r / > < p : n v P r / > < / p : n v S p P r > < p : s p P r > < a : x f r m   r o t = " 0 " > < a : o f f   x = " 0 "   y = " 6 3 1 6 1 3 3 " / > < a : e x t   c x = " 1 2 1 9 2 0 0 0 "   c y = " 5 4 1 8 6 7 " / > < / a : x f r m > < a : p r s t G e o m   p r s t = " r e c t " > < a : a v L s t / > < / a : p r s t G e o m > < a : s o l i d F i l l > < a : s c h e m e C l r   v a l = " a c c e n t 6 " > < a : l u m M o d   v a l = " 7 5 0 0 0 " / > < / a : s c h e m e C l r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4 "   n a m e = " C o n t e n t   P l a c e h o l d e r   5 " > < a : e x t L s t > < a : e x t   u r i = " { B 7 3 3 F A 5 A - C 8 0 8 - 4 C 6 0 - A A 4 C - D 8 2 D B 7 5 1 3 9 B 0 } " > < a 1 6 : c r e a t i o n I d   x m l n s : a 1 6 = " h t t p : / / s c h e m a s . m i c r o s o f t . c o m / o f f i c e / d r a w i n g / 2 0 1 0 / m a i n "   i d = " { D B 8 F C 4 0 0 - 7 2 7 9 - 4 9 2 5 - 9 9 F E - 2 A 1 A 9 2 6 0 1 8 B A } " / > < / a : e x t > < / a : e x t L s t > < / p : c N v P r > < p : c N v S p P r > < a : s p L o c k s   n o G r p = " t r u e " / > < / p : c N v S p P r > < p : n v P r > < p : p h   i d x = " 2 " / > < / p : n v P r > < / p : n v S p P r > < p : s p P r > < a : x f r m   r o t = " 0 " > < a : o f f   x = " 7 6 2 0 0 0 "   y = " 4 9 3 8 6 9 5 " / > < a : e x t   c x = " 1 0 5 1 5 6 0 0 "   c y = " 1 3 2 6 1 1 5 " / > < / a : x f r m > < / p : s p P r > < p : t x B o d y > < a : b o d y P r   r t l C o l = " 0 "   v e r t = " h o r z " > < a : n o r m A u t o f i t   f o n t S c a l e = " 7 7 5 0 0 "   l n S p c R e d u c t i o n = " 2 0 0 0 0 " / > < / a : b o d y P r > < a : l s t S t y l e / > < a : p > < a : p P r / > < a : r > < a : r P r   d i r t y = " 0 "   l a n g = " e n - U S " / > < a : t > C a r s o n   a   t h a   t h u   a    s m a o i n e a c h a d h   s i n ? < / a : t > < / a : r > < / a : p > < a : p > < a : p P r / > < a : r > < a : r P r   d i r t y = " 0 "   l a n g = " e n - U S " / > < a : t > C i a m a r   a   t h a   a m   b a l a c h   e i l e   a    f a i r e a c h d a i n n ? < / a : t > < / a : r > < / a : p > < a : p > < a : p P r / > < a : r > < a : r P r   d i r t y = " 0 "   l a n g = " e n - U S " / > < a : t > D �   a s   u r r a i n n   d h a   a   d h � a n a m h   n u a i r   a   t h a   e   a    f a i r e a c h d a i n n   m a r   s e o   a n   � i t e   a   b h i t h < / a : t > < / a : r > < a : b r > < a : r P r   d i r t y = " 0 "   l a n g = " e n - U S " / > < / a : b r > < a : r > < a : r P r   d i r t y = " 0 "   l a n g = " e n - U S " / > < a : t > a    g o i r t e a c h a d h   d h a o i n e   e i l e ?   < / a : t > < / a : r > < a : e n d P a r a R P r   d i r t y = " 0 "   l a n g = " e n - U S " / > < / a : p > < / p : t x B o d y > < / p : s p > < p : p i c > < p : n v P i c P r > < p : c N v P r   i d = " 5 "   n a m e = " P i c t u r e   4 " > < a : e x t L s t > < a : e x t   u r i = " { 4 5 4 E E B 1 6 - B D D 9 - 4 F D 0 - 8 3 9 4 - 6 2 9 1 9 D 1 1 0 3 F 3 } " > < a 1 6 : c r e a t i o n I d   x m l n s : a 1 6 = " h t t p : / / s c h e m a s . m i c r o s o f t . c o m / o f f i c e / d r a w i n g / 2 0 1 0 / m a i n "   i d = " { F 1 8 F 1 9 2 7 - 6 F B 8 - 4 2 A A - B 3 0 E - B 2 6 8 B 7 D D D 1 2 A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p : s p > < p : n v S p P r > < p : c N v P r   i d = " 6 "   n a m e = " T e x t B o x   1 " > < a : e x t L s t > < a : e x t   u r i = " { 6 D 8 9 0 1 F D - C 4 F 8 - 4 7 2 4 - A 4 8 A - 2 9 D F 4 0 3 4 4 D 2 7 } " > < a 1 6 : c r e a t i o n I d   x m l n s : a 1 6 = " h t t p : / / s c h e m a s . m i c r o s o f t . c o m / o f f i c e / d r a w i n g / 2 0 1 0 / m a i n "   i d = " { 1 6 E F E C B 8 - 3 8 B 3 - 4 8 3 C - A 2 E 6 - 0 8 3 7 A 2 C 5 3 E 6 2 } " / > < / a : e x t > < / a : e x t L s t > < / p : c N v P r > < p : c N v S p P r   t x B o x = " 1 " / > < p : n v P r / > < / p : n v S p P r > < p : s p P r > < a : x f r m   r o t = " 0 " > < a : o f f   x = " 7 1 0 3 4 0 "   y = " 1 2 6 5 4 4 7 " / > < a : e x t   c x = " 3 8 4 8 1 0 0 "   c y = " 7 6 9 4 4 1 " / > < / a : x f r m > < a : p r s t G e o m   p r s t = " r e c t " > < a : a v L s t / > < / a : p r s t G e o m > < a : n o F i l l / > < / p : s p P r > < p : t x B o d y > < a : b o d y P r   r t l C o l = " 0 "   v e r t = " h o r z "   w r a p = " s q u a r e " > < a : s p A u t o F i t / > < / a : b o d y P r > < a : l s t S t y l e / > < a : p > < a : p P r / > < a : r > < a : r P r   d i r t y = " 0 "   l a n g = " e n - U S "   s z = " 4 4 0 0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 F i a d h a i c h ? < / a : t > < / a : r > < a : e n d P a r a R P r   d i r t y = " 0 "   l a n g = " e n - U S "   s z = " 4 4 0 0 " > < a : s o l i d F i l l > < a : s c h e m e C l r   v a l = " a c c e n t 6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7 "   n a m e = " T e x t B o x   1 1 " > < a : e x t L s t > < a : e x t   u r i = " { D 6 0 D 0 1 5 8 - 6 0 4 3 - 4 4 E E - A 0 E 7 - 7 1 2 9 4 A 0 A 1 9 2 A } " > < a 1 6 : c r e a t i o n I d   x m l n s : a 1 6 = " h t t p : / / s c h e m a s . m i c r o s o f t . c o m / o f f i c e / d r a w i n g / 2 0 1 0 / m a i n "   i d = " { D D 4 9 A B C 2 - F C 5 4 - 4 C 4 2 - 8 2 C 0 - B 8 5 9 7 5 A 9 2 9 D D } " / > < / a : e x t > < / a : e x t L s t > < / p : c N v P r > < p : c N v S p P r   t x B o x = " 1 " / > < p : n v P r / > < / p : n v S p P r > < p : s p P r > < a : x f r m   r o t = " 0 " > < a : o f f   x = " 5 9 2 8 8 1 "   y = " 3 7 2 0 6 2 1 " / > < a : e x t   c x = " 3 2 7 4 9 9 4 "   c y = " 7 6 9 4 4 1 " / > < / a : x f r m > < a : p r s t G e o m   p r s t = " r e c t " > < a : a v L s t / > < / a : p r s t G e o m > < a : n o F i l l / > < / p : s p P r > < p : t x B o d y > < a : b o d y P r   r t l C o l = " 0 "   v e r t = " h o r z "   w r a p = " s q u a r e " > < a : s p A u t o F i t / > < / a : b o d y P r > < a : l s t S t y l e / > < a : p > < a : p P r / > < a : r > < a : r P r   d i r t y = " 0 "   l a n g = " e n - U S "   s z = " 4 4 0 0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 F e a r g a c h ? < / a : t > < / a : r > < a : e n d P a r a R P r   d i r t y = " 0 "   l a n g = " e n - U S "   s z = " 4 4 0 0 " > < a : s o l i d F i l l > < a : s c h e m e C l r   v a l = " a c c e n t 6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8 "   n a m e = " T e x t B o x   1 2 " > < a : e x t L s t > < a : e x t   u r i = " { 7 C B 4 1 2 9 B - F 0 B 4 - 4 1 B B - B 0 4 D - C 2 7 C 2 7 9 D 7 8 A B } " > < a 1 6 : c r e a t i o n I d   x m l n s : a 1 6 = " h t t p : / / s c h e m a s . m i c r o s o f t . c o m / o f f i c e / d r a w i n g / 2 0 1 0 / m a i n "   i d = " { F 0 4 E D A 8 5 - 9 D 3 B - 4 5 2 0 - B 0 1 6 - 2 7 1 9 3 3 8 3 4 D F D } " / > < / a : e x t > < / a : e x t L s t > < / p : c N v P r > < p : c N v S p P r   t x B o x = " 1 " / > < p : n v P r / > < / p : n v S p P r > < p : s p P r > < a : x f r m   r o t = " 0 " > < a : o f f   x = " 8 3 9 3 8 4 9 "   y = " 2 9 9 7 3 4 7 " / > < a : e x t   c x = " 3 4 7 2 5 5 2 "   c y = " 1 4 4 6 5 5 0 " / > < / a : x f r m > < a : p r s t G e o m   p r s t = " r e c t " > < a : a v L s t / > < / a : p r s t G e o m > < a : n o F i l l / > < / p : s p P r > < p : t x B o d y > < a : b o d y P r   r t l C o l = " 0 "   v e r t = " h o r z "   w r a p = " s q u a r e " > < a : s p A u t o F i t / > < / a : b o d y P r > < a : l s t S t y l e / > < a : p > < a : p P r / > < a : r > < a : r P r   d i r t y = " 0 "   l a n g = " e n - U S "   s z = " 4 4 0 0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 T h a   a n   c a o t h a c h   a i r ? < / a : t > < / a : r > < a : e n d P a r a R P r   d i r t y = " 0 "   l a n g = " e n - U S "   s z = " 4 4 0 0 " > < a : s o l i d F i l l > < a : s c h e m e C l r   v a l = " a c c e n t 6 " > < a : l u m M o d   v a l = " 7 5 0 0 0 " / > < / a : s c h e m e C l r > < / a : s o l i d F i l l > < a : l a t i n   t y p e f a c e = " L o n d r i n a   S o l i d " / > < / a : e n d P a r a R P r > < / a : p > < / p : t x B o d y > < / p : s p > < p : p i c > < p : n v P i c P r > < p : c N v P r   i d = " 9 "   n a m e = " P i c t u r e   1 5 " > < a : e x t L s t > < a : e x t   u r i = " { C D 8 A 5 E B 6 - 7 9 D 4 - 4 B E 2 - B 7 8 C - 3 B 0 5 F 6 4 0 9 2 8 1 } " > < a 1 6 : c r e a t i o n I d   x m l n s : a 1 6 = " h t t p : / / s c h e m a s . m i c r o s o f t . c o m / o f f i c e / d r a w i n g / 2 0 1 0 / m a i n "   i d = " { 6 3 7 E 1 D D 3 - 7 0 2 8 - 4 D C 1 - 9 F B 4 - B 0 1 0 C E 4 6 9 0 D F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r o t = " 0 " > < a : o f f   x = " 3 8 6 7 8 7 5 "   y = " 1 6 2 4 1 6 3 " / > < a : e x t   c x = " 3 8 4 8 1 0 0 "   c y = " 2 5 6 5 4 0 0 " / > < / a : x f r m > < a : p r s t G e o m   p r s t = " r e c t " > < a : a v L s t / > < / a : p r s t G e o m > < a : n o F i l l / > < / p : s p P r > < / p : p i c > < / p : s p T r e e > < p : e x t L s t > < p : e x t   u r i = " { 6 6 D 0 5 4 3 E - D 0 7 1 - 4 E F 8 - 8 6 6 5 - 4 2 1 7 D A 6 B 6 A 0 7 } " > < p 1 4 : c r e a t i o n I d   x m l n s : p 1 4 = " h t t p : / / s c h e m a s . m i c r o s o f t . c o m / o f f i c e / p o w e r p o i n t / 2 0 1 0 / m a i n "   v a l = " 1 6 4 4 4 9 4 5 8 3 4 8 5 " / > < / p : e x t > < / p : e x t L s t > < / p : c S l d > < p : c l r M a p O v r > < a : m a s t e r C l r M a p p i n g / > < / p : c l r M a p O v r > < p : t i m i n g > < p : t n L s t > < p : p a r > < p : c T n   d u r = " i n d e f i n i t e "   i d = " 1 "   n o d e T y p e = " t m R o o t "   r e s t a r t = " n e v e r " > < p : c h i l d T n L s t > < p : s e q   c o n c u r r e n t = " 1 "   n e x t A c = " s e e k " > < p : c T n   d u r = " i n d e f i n i t e "   i d = " 2 "   n o d e T y p e = " m a i n S e q " > < p : c h i l d T n L s t > < p : p a r > < p : c T n   f i l l = " h o l d "   i d = " 3 " > < p : s t C o n d L s t > < p : c o n d   d e l a y = " i n d e f i n i t e " / > < / p : s t C o n d L s t > < p : c h i l d T n L s t > < p : p a r > < p : c T n   f i l l = " h o l d "   i d = " 4 " > < p : s t C o n d L s t > < p : c o n d   d e l a y = " 0 " / > < / p : s t C o n d L s t > < p : c h i l d T n L s t > < p : p a r > < p : c T n   f i l l = " h o l d "   g r p I d = " 0 "   i d = " 5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6 " > < p : s t C o n d L s t > < p : c o n d   d e l a y = " 0 " / > < / p : s t C o n d L s t > < / p : c T n > < p : t g t E l > < p : s p T g t   s p i d = " 6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7 " > < p : s t C o n d L s t > < p : c o n d   d e l a y = " i n d e f i n i t e " / > < / p : s t C o n d L s t > < p : c h i l d T n L s t > < p : p a r > < p : c T n   f i l l = " h o l d "   i d = " 8 " > < p : s t C o n d L s t > < p : c o n d   d e l a y = " 0 " / > < / p : s t C o n d L s t > < p : c h i l d T n L s t > < p : p a r > < p : c T n   f i l l = " h o l d "   g r p I d = " 1 "   i d = " 9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1 0 " > < p : s t C o n d L s t > < p : c o n d   d e l a y = " 0 " / > < / p : s t C o n d L s t > < / p : c T n > < p : t g t E l > < p : s p T g t   s p i d = " 7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1 1 " > < p : s t C o n d L s t > < p : c o n d   d e l a y = " i n d e f i n i t e " / > < / p : s t C o n d L s t > < p : c h i l d T n L s t > < p : p a r > < p : c T n   f i l l = " h o l d "   i d = " 1 2 " > < p : s t C o n d L s t > < p : c o n d   d e l a y = " 0 " / > < / p : s t C o n d L s t > < p : c h i l d T n L s t > < p : p a r > < p : c T n   f i l l = " h o l d "   g r p I d = " 2 "   i d = " 1 3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1 4 " > < p : s t C o n d L s t > < p : c o n d   d e l a y = " 0 " / > < / p : s t C o n d L s t > < / p : c T n > < p : t g t E l > < p : s p T g t   s p i d = " 8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1 5 " > < p : s t C o n d L s t > < p : c o n d   d e l a y = " i n d e f i n i t e " / > < / p : s t C o n d L s t > < p : c h i l d T n L s t > < p : p a r > < p : c T n   f i l l = " h o l d "   i d = " 1 6 " > < p : s t C o n d L s t > < p : c o n d   d e l a y = " 0 " / > < / p : s t C o n d L s t > < p : c h i l d T n L s t > < p : p a r > < p : c T n   f i l l = " h o l d "   g r p I d = " 3 "   i d = " 1 7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1 8 " > < p : s t C o n d L s t > < p : c o n d   d e l a y = " 0 " / > < / p : s t C o n d L s t > < / p : c T n > < p : t g t E l > < p : s p T g t   s p i d = " 4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1 9 " > < p : s t C o n d L s t > < p : c o n d   d e l a y = " i n d e f i n i t e " / > < / p : s t C o n d L s t > < p : c h i l d T n L s t > < p : p a r > < p : c T n   f i l l = " h o l d "   i d = " 2 0 " > < p : s t C o n d L s t > < p : c o n d   d e l a y = " 0 " / > < / p : s t C o n d L s t > < p : c h i l d T n L s t > < p : p a r > < p : c T n   f i l l = " h o l d "   g r p I d = " 4 "   i d = " 2 1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2 2 " > < p : s t C o n d L s t > < p : c o n d   d e l a y = " 0 " / > < / p : s t C o n d L s t > < / p : c T n > < p : t g t E l > < p : s p T g t   s p i d = " 4 " > < p : t x E l > < p : p R g   e n d = " 0 "   s t = " 0 " / > < / p : t x E l > < / p : s p T g t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2 3 " > < p : s t C o n d L s t > < p : c o n d   d e l a y = " i n d e f i n i t e " / > < / p : s t C o n d L s t > < p : c h i l d T n L s t > < p : p a r > < p : c T n   f i l l = " h o l d "   i d = " 2 4 " > < p : s t C o n d L s t > < p : c o n d   d e l a y = " 0 " / > < / p : s t C o n d L s t > < p : c h i l d T n L s t > < p : p a r > < p : c T n   f i l l = " h o l d "   g r p I d = " 4 "   i d = " 2 5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2 6 " > < p : s t C o n d L s t > < p : c o n d   d e l a y = " 0 " / > < / p : s t C o n d L s t > < / p : c T n > < p : t g t E l > < p : s p T g t   s p i d = " 4 " > < p : t x E l > < p : p R g   e n d = " 1 "   s t = " 1 " / > < / p : t x E l > < / p : s p T g t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2 7 " > < p : s t C o n d L s t > < p : c o n d   d e l a y = " i n d e f i n i t e " / > < / p : s t C o n d L s t > < p : c h i l d T n L s t > < p : p a r > < p : c T n   f i l l = " h o l d "   i d = " 2 8 " > < p : s t C o n d L s t > < p : c o n d   d e l a y = " 0 " / > < / p : s t C o n d L s t > < p : c h i l d T n L s t > < p : p a r > < p : c T n   f i l l = " h o l d "   g r p I d = " 4 "   i d = " 2 9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3 0 " > < p : s t C o n d L s t > < p : c o n d   d e l a y = " 0 " / > < / p : s t C o n d L s t > < / p : c T n > < p : t g t E l > < p : s p T g t   s p i d = " 4 " > < p : t x E l > < p : p R g   e n d = " 2 "   s t = " 2 " / > < / p : t x E l > < / p : s p T g t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/ p : c h i l d T n L s t > < / p : c T n > < p : p r e v C o n d L s t > < p : c o n d   d e l a y = " 0 "   e v t = " o n P r e v " > < p : t g t E l > < p : s l d T g t / > < / p : t g t E l > < / p : c o n d > < / p : p r e v C o n d L s t > < p : n e x t C o n d L s t > < p : c o n d   d e l a y = " 0 "   e v t = " o n N e x t " > < p : t g t E l > < p : s l d T g t / > < / p : t g t E l > < / p : c o n d > < / p : n e x t C o n d L s t > < / p : s e q > < / p : c h i l d T n L s t > < / p : c T n > < / p : p a r > < / p : t n L s t > < p : b l d L s t > < p : b l d P   a n i m B g = " 1 "   g r p I d = " 0 "   s p i d = " 6 " / > < p : b l d P   a n i m B g = " 1 "   g r p I d = " 1 "   s p i d = " 7 " / > < p : b l d P   a n i m B g = " 1 "   g r p I d = " 2 "   s p i d = " 8 " / > < p : b l d P   a n i m B g = " 1 "   g r p I d = " 3 "   s p i d = " 4 " / > < p : b l d P   b u i l d = " p "   g r p I d = " 4 "   s p i d = " 4 " / > < / p : b l d L s t > < / p : t i m i n g > < / p : s l d >
</file>

<file path=ppt/slides/slide15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1 5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P i c t u r e   7 " > < a : e x t L s t > < a : e x t   u r i = " { 7 8 0 3 E 1 4 3 - 7 2 A A - 4 A C 9 - 8 E 7 E - 2 8 F 8 3 2 3 0 E 8 7 3 } " > < a 1 6 : c r e a t i o n I d   x m l n s : a 1 6 = " h t t p : / / s c h e m a s . m i c r o s o f t . c o m / o f f i c e / d r a w i n g / 2 0 1 0 / m a i n "   i d = " { 6 0 C B 6 B 0 C - 0 5 F B - 4 E 1 A - A E F 6 - A 7 5 A C B 9 8 5 D F 7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r c R e c t   b = " 9 4 2 0 "   l = " 5 5 1 1 "   r = " 2 2 1 1 "   t = " 1 2 7 1 9 " / > < a : s t r e t c h > < a : f i l l R e c t / > < / a : s t r e t c h > < / p : b l i p F i l l > < p : s p P r > < a : x f r m   r o t = " 0 " > < a : o f f   x = " 0 "   y = " 1 " / > < a : e x t   c x = " 1 2 1 9 2 0 0 0 "   c y = " 6 8 5 7 9 9 8 " / > < / a : x f r m > < a : p r s t G e o m   p r s t = " r e c t " > < a : a v L s t / > < / a : p r s t G e o m > < a : n o F i l l / > < / p : s p P r > < / p : p i c > < p : s p > < p : n v S p P r > < p : c N v P r   i d = " 3 "   n a m e = " R e c t a n g l e   8 " > < a : e x t L s t > < a : e x t   u r i = " { A 2 7 F 6 C D 5 - 9 E 8 3 - 4 D 3 A - 9 8 1 4 - 7 4 D 0 0 F C 2 B 9 0 2 } " > < a 1 6 : c r e a t i o n I d   x m l n s : a 1 6 = " h t t p : / / s c h e m a s . m i c r o s o f t . c o m / o f f i c e / d r a w i n g / 2 0 1 0 / m a i n "   i d = " { 6 1 B 4 F 6 A 3 - F 1 1 F - 4 E C F - B F 8 D - 6 5 B 0 3 A 4 D B 7 8 3 } " / > < / a : e x t > < / a : e x t L s t > < / p : c N v P r > < p : c N v S p P r / > < p : n v P r / > < / p : n v S p P r > < p : s p P r > < a : x f r m   r o t = " 0 " > < a : o f f   x = " 0 "   y = " 6 3 1 6 1 3 3 " / > < a : e x t   c x = " 1 2 1 9 2 0 0 0 "   c y = " 5 4 1 8 6 7 " / > < / a : x f r m > < a : p r s t G e o m   p r s t = " r e c t " > < a : a v L s t / > < / a : p r s t G e o m > < a : s o l i d F i l l > < a : s c h e m e C l r   v a l = " a c c e n t 6 " > < a : l u m M o d   v a l = " 7 5 0 0 0 " / > < / a : s c h e m e C l r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4 "   n a m e = " C o n t e n t   P l a c e h o l d e r   5 " > < a : e x t L s t > < a : e x t   u r i = " { A E F 2 5 F 4 2 - 8 8 B E - 4 6 C 2 - A 4 3 A - 0 E 2 4 E 0 F C 2 F D 9 } " > < a 1 6 : c r e a t i o n I d   x m l n s : a 1 6 = " h t t p : / / s c h e m a s . m i c r o s o f t . c o m / o f f i c e / d r a w i n g / 2 0 1 0 / m a i n "   i d = " { C 1 2 B 4 1 7 B - 7 B 3 8 - 4 0 E 5 - A 7 B 7 - D 9 9 A E 0 C 0 2 3 2 F } " / > < / a : e x t > < / a : e x t L s t > < / p : c N v P r > < p : c N v S p P r > < a : s p L o c k s   n o G r p = " t r u e " / > < / p : c N v S p P r > < p : n v P r > < p : p h   i d x = " 2 " / > < / p : n v P r > < / p : n v S p P r > < p : s p P r > < a : x f r m   r o t = " 0 " > < a : o f f   x = " 5 3 1 4 9 5 0 "   y = " 1 9 2 3 7 6 2 " / > < a : e x t   c x = " 5 5 8 1 6 5 0 "   c y = " 3 6 3 8 8 3 8 " / > < / a : x f r m > < / p : s p P r > < p : t x B o d y > < a : b o d y P r   r t l C o l = " 0 "   v e r t = " h o r z " > < a : n o r m A u t o f i t   f o n t S c a l e = " 9 2 5 0 0 "   l n S p c R e d u c t i o n = " 1 0 0 0 0 " / > < / a : b o d y P r > < a : l s t S t y l e / > < a : p > < a : p P r / > < a : r > < a : r P r   d i r t y = " 0 "   e r r = " 1 "   l a n g = " e n - U S " / > < a : t > E a c a r s a i c h e a n < / a : t > < / a : r > < a : r > < a : r P r   d i r t y = " 0 "   l a n g = " e n - U S " / > < a : t >   < / a : t > < / a : r > < a : r > < a : r P r   d i r t y = " 0 "   e r r = " 1 "   l a n g = " e n - U S " / > < a : t > a n a i l < / a : t > < / a : r > < a : r > < a : r P r   d i r t y = " 0 "   l a n g = " e n - U S " / > < a : t >   < / a : t > < / a : r > < / a : p > < a : p > < a : p P r / > < a : r > < a : r P r   d i r t y = " 0 "   e r r = " 1 "   l a n g = " e n - U S " / > < a : t > C u n n t a d h < / a : t > < / a : r > < a : r > < a : r P r   d i r t y = " 0 "   l a n g = " e n - U S " / > < a : t >   < / a : t > < / a : r > < a : r > < a : r P r   d i r t y = " 0 "   e r r = " 1 "   l a n g = " e n - U S " / > < a : t > g u < / a : t > < / a : r > < a : r > < a : r P r   d i r t y = " 0 "   l a n g = " e n - U S " / > < a : t >   1 0   < / a : t > < / a : r > < a : r > < a : r P r   d i r t y = " 0 "   e r r = " 1 "   l a n g = " e n - U S " / > < a : t > n a < / a : t > < / a : r > < a : r > < a : r P r   d i r t y = " 0 "   l a n g = " e n - U S " / > < a : t >   < / a : t > < / a : r > < a : r > < a : r P r   d i r t y = " 0 "   e r r = " 1 "   l a n g = " e n - U S " / > < a : t > c h e a n n < / a : t > < / a : r > < / a : p > < a : p > < a : p P r / > < a : r > < a : r P r   d i r t y = " 0 "   e r r = " 1 "   l a n g = " e n - U S " / > < a : t > B r u i d h i n n < / a : t > < / a : r > < a : r > < a : r P r   d i r t y = " 0 "   l a n g = " e n - U S " / > < a : t >   m u   < / a : t > < / a : r > < a : r > < a : r P r   d i r t y = " 0 "   e r r = " 1 "   l a n g = " e n - U S " / > < a : t > d h e i d h i n n < / a : t > < / a : r > < a : r > < a : r P r   d i r t y = " 0 "   l a n g = " e n - U S " / > < a : t >   m a r   a   < / a : t > < / a : r > < a : r > < a : r P r   d i r t y = " 0 "   e r r = " 1 "   l a n g = " e n - U S " / > < a : t > t h a < / a : t > < / a : r > < a : r > < a : r P r   d i r t y = " 0 "   l a n g = " e n - U S " / > < a : t >   e   < / a : t > < / a : r > < a : b r > < a : r P r   d i r t y = " 0 "   l a n g = " e n - U S " / > < / a : b r > < a : r > < a : r P r   d i r t y = " 0 "   l a n g = " e n - U S " / > < a : t > a    < / a : t > < / a : r > < a : r > < a : r P r   d i r t y = " 0 "   e r r = " 1 "   l a n g = " e n - U S " / > < a : t > f a i r e a c h d a i n n < / a : t > < / a : r > < / a : p > < a : p > < a : p P r / > < a : r > < a : r P r   d i r t y = " 0 "   l a n g = " e n - U S " / > < a : t > S m a o i n e a c h a d h   a i r   r u d e i g i n   a   < / a : t > < / a : r > < a : r > < a : r P r   d i r t y = " 0 "   e r r = " 1 "   l a n g = " e n - U S " / > < a : t > t h a < / a : t > < / a : r > < a : r > < a : r P r   d i r t y = " 0 "   l a n g = " e n - U S " / > < a : t >   < / a : t > < / a : r > < a : b r > < a : r P r   d i r t y = " 0 "   l a n g = " e n - U S " / > < / a : b r > < a : r > < a : r P r   d i r t y = " 0 "   l a n g = " e n - U S " / > < a : t > a    < / a : t > < / a : r > < a : r > < a : r P r   d i r t y = " 0 "   e r r = " 1 "   l a n g = " e n - U S " / > < a : t > t o i r t < / a : t > < / a : r > < a : r > < a : r P r   d i r t y = " 0 "   l a n g = " e n - U S " / > < a : t >   < / a : t > < / a : r > < a : b r > < a : r P r   d i r t y = " 0 "   l a n g = " e n - U S " / > < / a : b r > < a : r > < a : r P r   d i r t y = " 0 "   l a n g = " e n - U S " / > < a : t > a i r   < / a : t > < / a : r > < a : r > < a : r P r   d i r t y = " 0 "   e r r = " 1 "   l a n g = " e n - U S " / > < a : t > f a i r e a c h d a i n n < / a : t > < / a : r > < a : r > < a : r P r   d i r t y = " 0 "   l a n g = " e n - U S " / > < a : t >   < / a : t > < / a : r > < a : r > < a : r P r   d i r t y = " 0 "   e r r = " 1 "   l a n g = " e n - U S " / > < a : t > s o c a i r < / a : t > < / a : r > < a : r > < a : r P r   d i r t y = " 0 "   l a n g = " e n - U S " / > < a : t >   a g u s   < / a : t > < / a : r > < a : r > < a : r P r   d i r t y = " 0 "   e r r = " 1 "   l a n g = " e n - U S " / > < a : t > t o i l i c h t e < / a : t > < / a : r > < / a : p > < a : p > < a : p P r / > < a : r > < a : r P r   d i r t y = " 0 "   e r r = " 1 "   l a n g = " e n - U S " / > < a : t > G l u a s a d < / a : t > < / a : r > < a : r > < a : r P r   d i r t y = " 0 "   l a n g = " e n - U S " / > < a : t >   a i r   < / a : t > < / a : r > < a : r > < a : r P r   d i r t y = " 0 "   e r r = " 1 "   l a n g = " e n - U S " / > < a : t > f a l b h < / a : t > < / a : r > < a : r > < a : r P r   d i r t y = " 0 "   l a n g = " e n - U S " / > < a : t >   < / a : t > < / a : r > < a : r > < a : r P r   d i r t y = " 0 "   e r r = " 1 "   l a n g = " e n - U S " / > < a : t > b h o n < / a : t > < / a : r > < a : r > < a : r P r   d i r t y = " 0 "   l a n g = " e n - U S " / > < a : t >   < / a : t > < / a : r > < a : r > < a : r P r   d i r t y = " 0 "   e r r = " 1 "   l a n g = " e n - U S " / > < a : t > r u d < / a : t > < / a : r > < a : r > < a : r P r   d i r t y = " 0 "   l a n g = " e n - U S " / > < a : t > / < / a : t > < / a : r > < a : r > < a : r P r   d i r t y = " 0 "   e r r = " 1 "   l a n g = " e n - U S " / > < a : t > d u i n e < / a : t > < / a : r > < a : r > < a : r P r   d i r t y = " 0 "   l a n g = " e n - U S " / > < a : t >   a   < / a : t > < / a : r > < a : r > < a : r P r   d i r t y = " 0 "   e r r = " 1 "   l a n g = " e n - U S " / > < a : t > t h a < / a : t > < / a : r > < a : r > < a : r P r   d i r t y = " 0 "   l a n g = " e n - U S " / > < a : t >   a    c u r   < / a : t > < / a : r > < a : r > < a : r P r   d i r t y = " 0 "   e r r = " 1 "   l a n g = " e n - U S " / > < a : t > n a < / a : t > < / a : r > < a : r > < a : r P r   d i r t y = " 0 "   l a n g = " e n - U S " / > < a : t >   < / a : t > < / a : r > < a : r > < a : r P r   d i r t y = " 0 "   e r r = " 1 "   l a n g = " e n - U S " / > < a : t > f e i r g < / a : t > < / a : r > < a : r > < a : r P r   d i r t y = " 0 "   l a n g = " e n - U S " / > < a : t >   a i r .   < / a : t > < / a : r > < / a : p > < a : p > < a : p P r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5 "   n a m e = " P i c t u r e   4 " > < a : e x t L s t > < a : e x t   u r i = " { 1 F 2 E 2 7 C E - 3 2 F 2 - 4 E 2 7 - A 2 1 9 - A F 0 7 8 4 5 C 5 1 D B } " > < a 1 6 : c r e a t i o n I d   x m l n s : a 1 6 = " h t t p : / / s c h e m a s . m i c r o s o f t . c o m / o f f i c e / d r a w i n g / 2 0 1 0 / m a i n "   i d = " { D 9 8 6 1 5 4 F - A 5 A 7 - 4 0 E A - B 9 2 4 - 3 2 F 1 7 0 9 8 E 0 3 0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p : p i c > < p : n v P i c P r > < p : c N v P r   i d = " 6 "   n a m e = " P i c t u r e   1 5 " > < a : e x t L s t > < a : e x t   u r i = " { B E 6 A 5 F B 8 - 5 2 E 4 - 4 6 3 1 - 8 1 A 2 - A 2 B A 5 5 5 0 C 0 5 2 } " > < a 1 6 : c r e a t i o n I d   x m l n s : a 1 6 = " h t t p : / / s c h e m a s . m i c r o s o f t . c o m / o f f i c e / d r a w i n g / 2 0 1 0 / m a i n "   i d = " { C B 8 1 0 6 2 D - A A 8 2 - 4 B 3 9 - 9 F A 3 - C 2 D 4 B C 8 B 2 0 1 1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r o t = " 0 " > < a : o f f   x = " 8 3 8 2 0 0 "   y = " 1 9 1 9 3 0 4 " / > < a : e x t   c x = " 3 8 4 8 1 0 0 "   c y = " 2 5 6 5 4 0 0 " / > < / a : x f r m > < a : p r s t G e o m   p r s t = " r e c t " > < a : a v L s t / > < / a : p r s t G e o m > < a : n o F i l l / > < / p : s p P r > < / p : p i c > < p : s p > < p : n v S p P r > < p : c N v P r   i d = " 7 "   n a m e = " T i t l e   8 " > < a : e x t L s t > < a : e x t   u r i = " { 5 8 4 7 5 D 8 D - 3 E 2 6 - 4 1 2 4 - A 7 1 C - 0 5 E 1 C 3 9 2 5 1 0 5 } " > < a 1 6 : c r e a t i o n I d   x m l n s : a 1 6 = " h t t p : / / s c h e m a s . m i c r o s o f t . c o m / o f f i c e / d r a w i n g / 2 0 1 0 / m a i n "   i d = " { C 2 0 5 D E 3 1 - 6 0 4 8 - 4 9 3 0 - 8 D C C - B 7 B F E D A 1 8 C 7 B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8 3 8 2 0 0 "   y = " 3 6 5 1 2 5 " / > < a : e x t   c x = " 1 0 5 1 5 6 0 0 "   c y = " 1 3 2 5 5 6 3 " / > < / a : x f r m > < / p : s p P r > < p : t x B o d y > < a : b o d y P r   r t l C o l = " 0 "   v e r t = " h o r z " / > < a : l s t S t y l e / > < a : p > < a : p P r / > < a :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 D �   a s   < / a : t > < / a : r > < a : r > < a : r P r   d i r t y = " 0 "   e r r = " 1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 u r r a i n n < / a : t > < / a : r > < a :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  < / a : t > < / a : r > < a : r > < a : r P r   d i r t y = " 0 "   e r r = " 1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 d h a < / a : t > < / a : r > < a :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  a   d h � a n a m h   < / a : t > < / a : r > < a : r > < a : r P r   d i r t y = " 0 "   e r r = " 1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 n u a i r < / a : t > < / a : r > < a :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  a   < / a : t > < / a : r > < a : r > < a : r P r   d i r t y = " 0 "   e r r = " 1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 t h a < / a : t > < / a : r > < a :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  e   < / a : t > < / a : r > < a : b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/ a : b r > < a :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 a    < / a : t > < / a : r > < a : r > < a : r P r   d i r t y = " 0 "   e r r = " 1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 f a i r e a c h d a i n n < / a : t > < / a : r > < a :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  m a r   < / a : t > < / a : r > < a : r > < a : r P r   d i r t y = " 0 "   e r r = " 1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 s e o < / a : t > < / a : r > < a :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 ? < / a : t > < / a : r > < a : e n d P a r a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e n d P a r a R P r > < / a : p > < / p : t x B o d y > < / p : s p > < / p : s p T r e e > < p : e x t L s t > < p : e x t   u r i = " { 8 3 F 4 E 6 0 7 - B 2 F D - 4 0 F 9 - 9 9 4 8 - D 6 E 4 F 7 6 B 5 8 B 5 } " > < p 1 4 : c r e a t i o n I d   x m l n s : p 1 4 = " h t t p : / / s c h e m a s . m i c r o s o f t . c o m / o f f i c e / p o w e r p o i n t / 2 0 1 0 / m a i n "   v a l = " 1 6 4 4 4 9 4 5 8 3 4 8 9 " / > < / p : e x t > < / p : e x t L s t > < / p : c S l d > < p : c l r M a p O v r > < a : m a s t e r C l r M a p p i n g / > < / p : c l r M a p O v r > < p : t i m i n g > < p : t n L s t > < p : p a r > < p : c T n   d u r = " i n d e f i n i t e "   i d = " 1 "   n o d e T y p e = " t m R o o t "   r e s t a r t = " n e v e r " > < p : c h i l d T n L s t > < p : s e q   c o n c u r r e n t = " 1 "   n e x t A c = " s e e k " > < p : c T n   d u r = " i n d e f i n i t e "   i d = " 2 "   n o d e T y p e = " m a i n S e q " > < p : c h i l d T n L s t > < p : p a r > < p : c T n   f i l l = " h o l d "   i d = " 3 " > < p : s t C o n d L s t > < p : c o n d   d e l a y = " i n d e f i n i t e " / > < / p : s t C o n d L s t > < p : c h i l d T n L s t > < p : p a r > < p : c T n   f i l l = " h o l d "   i d = " 4 " > < p : s t C o n d L s t > < p : c o n d   d e l a y = " 0 " / > < / p : s t C o n d L s t > < p : c h i l d T n L s t > < p : p a r > < p : c T n   f i l l = " h o l d "   g r p I d = " 0 "   i d = " 5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6 " > < p : s t C o n d L s t > < p : c o n d   d e l a y = " 0 " / > < / p : s t C o n d L s t > < / p : c T n > < p : t g t E l > < p : s p T g t   s p i d = " 4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7 " > < p : s t C o n d L s t > < p : c o n d   d e l a y = " i n d e f i n i t e " / > < / p : s t C o n d L s t > < p : c h i l d T n L s t > < p : p a r > < p : c T n   f i l l = " h o l d "   i d = " 8 " > < p : s t C o n d L s t > < p : c o n d   d e l a y = " 0 " / > < / p : s t C o n d L s t > < p : c h i l d T n L s t > < p : p a r > < p : c T n   f i l l = " h o l d "   g r p I d = " 1 "   i d = " 9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1 0 " > < p : s t C o n d L s t > < p : c o n d   d e l a y = " 0 " / > < / p : s t C o n d L s t > < / p : c T n > < p : t g t E l > < p : s p T g t   s p i d = " 4 " > < p : t x E l > < p : p R g   e n d = " 0 "   s t = " 0 " / > < / p : t x E l > < / p : s p T g t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1 1 " > < p : s t C o n d L s t > < p : c o n d   d e l a y = " i n d e f i n i t e " / > < / p : s t C o n d L s t > < p : c h i l d T n L s t > < p : p a r > < p : c T n   f i l l = " h o l d "   i d = " 1 2 " > < p : s t C o n d L s t > < p : c o n d   d e l a y = " 0 " / > < / p : s t C o n d L s t > < p : c h i l d T n L s t > < p : p a r > < p : c T n   f i l l = " h o l d "   g r p I d = " 1 "   i d = " 1 3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1 4 " > < p : s t C o n d L s t > < p : c o n d   d e l a y = " 0 " / > < / p : s t C o n d L s t > < / p : c T n > < p : t g t E l > < p : s p T g t   s p i d = " 4 " > < p : t x E l > < p : p R g   e n d = " 1 "   s t = " 1 " / > < / p : t x E l > < / p : s p T g t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1 5 " > < p : s t C o n d L s t > < p : c o n d   d e l a y = " i n d e f i n i t e " / > < / p : s t C o n d L s t > < p : c h i l d T n L s t > < p : p a r > < p : c T n   f i l l = " h o l d "   i d = " 1 6 " > < p : s t C o n d L s t > < p : c o n d   d e l a y = " 0 " / > < / p : s t C o n d L s t > < p : c h i l d T n L s t > < p : p a r > < p : c T n   f i l l = " h o l d "   g r p I d = " 1 "   i d = " 1 7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1 8 " > < p : s t C o n d L s t > < p : c o n d   d e l a y = " 0 " / > < / p : s t C o n d L s t > < / p : c T n > < p : t g t E l > < p : s p T g t   s p i d = " 4 " > < p : t x E l > < p : p R g   e n d = " 2 "   s t = " 2 " / > < / p : t x E l > < / p : s p T g t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1 9 " > < p : s t C o n d L s t > < p : c o n d   d e l a y = " i n d e f i n i t e " / > < / p : s t C o n d L s t > < p : c h i l d T n L s t > < p : p a r > < p : c T n   f i l l = " h o l d "   i d = " 2 0 " > < p : s t C o n d L s t > < p : c o n d   d e l a y = " 0 " / > < / p : s t C o n d L s t > < p : c h i l d T n L s t > < p : p a r > < p : c T n   f i l l = " h o l d "   g r p I d = " 1 "   i d = " 2 1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2 2 " > < p : s t C o n d L s t > < p : c o n d   d e l a y = " 0 " / > < / p : s t C o n d L s t > < / p : c T n > < p : t g t E l > < p : s p T g t   s p i d = " 4 " > < p : t x E l > < p : p R g   e n d = " 3 "   s t = " 3 " / > < / p : t x E l > < / p : s p T g t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2 3 " > < p : s t C o n d L s t > < p : c o n d   d e l a y = " i n d e f i n i t e " / > < / p : s t C o n d L s t > < p : c h i l d T n L s t > < p : p a r > < p : c T n   f i l l = " h o l d "   i d = " 2 4 " > < p : s t C o n d L s t > < p : c o n d   d e l a y = " 0 " / > < / p : s t C o n d L s t > < p : c h i l d T n L s t > < p : p a r > < p : c T n   f i l l = " h o l d "   g r p I d = " 1 "   i d = " 2 5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2 6 " > < p : s t C o n d L s t > < p : c o n d   d e l a y = " 0 " / > < / p : s t C o n d L s t > < / p : c T n > < p : t g t E l > < p : s p T g t   s p i d = " 4 " > < p : t x E l > < p : p R g   e n d = " 4 "   s t = " 4 " / > < / p : t x E l > < / p : s p T g t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/ p : c h i l d T n L s t > < / p : c T n > < p : p r e v C o n d L s t > < p : c o n d   d e l a y = " 0 "   e v t = " o n P r e v " > < p : t g t E l > < p : s l d T g t / > < / p : t g t E l > < / p : c o n d > < / p : p r e v C o n d L s t > < p : n e x t C o n d L s t > < p : c o n d   d e l a y = " 0 "   e v t = " o n N e x t " > < p : t g t E l > < p : s l d T g t / > < / p : t g t E l > < / p : c o n d > < / p : n e x t C o n d L s t > < / p : s e q > < / p : c h i l d T n L s t > < / p : c T n > < / p : p a r > < / p : t n L s t > < p : b l d L s t > < p : b l d P   a n i m B g = " 1 "   g r p I d = " 0 "   s p i d = " 4 " / > < p : b l d P   b u i l d = " p "   g r p I d = " 1 "   s p i d = " 4 " / > < / p : b l d L s t > < / p : t i m i n g > < / p : s l d >
</file>

<file path=ppt/slides/slide16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1 5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s p > < p : n v S p P r > < p : c N v P r   i d = " 2 "   n a m e = " T i t l e   1 " > < a : e x t L s t > < a : e x t   u r i = " { 9 D 6 7 8 3 4 0 - 7 B 2 C - 4 1 A 1 - 9 2 0 6 - B 2 B D D 2 7 7 4 7 6 5 } " > < a 1 6 : c r e a t i o n I d   x m l n s : a 1 6 = " h t t p : / / s c h e m a s . m i c r o s o f t . c o m / o f f i c e / d r a w i n g / 2 0 1 0 / m a i n "   i d = " { C 9 8 B 9 0 9 6 - 9 C D 4 - 4 E 0 7 - A 2 F 0 - 4 E 9 9 D 4 B 3 7 5 F C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  v e r t = " h o r z " / > < a : l s t S t y l e / > < a : p > < a : p P r / > < a : r > < a : r P r   d i r t y = " 0 "   l a n g = " e n - U S " / > < a : t > A g   < / a : t > < / a : r > < a : r > < a : r P r   d i r t y = " 0 "   e r r = " 1 "   l a n g = " e n - U S " / > < a : t > a i t h n e a c h a d h < / a : t > < / a : r > < a : r > < a : r P r   d i r t y = " 0 "   l a n g = " e n - U S " / > < a : t >   f h a i r e a c h d a i n n e a n < / a : t > < / a : r > < a : e n d P a r a R P r   d i r t y = " 0 "   l a n g = " e n - U S " / > < / a : p > < / p : t x B o d y > < / p : s p > < p : p i c > < p : n v P i c P r > < p : c N v P r   i d = " 3 "   n a m e = " P i c t u r e   7 " > < a : e x t L s t > < a : e x t   u r i = " { 2 3 8 A 6 A B 1 - 5 2 D C - 4 3 3 E - B D C B - F 6 0 4 0 7 2 9 1 2 4 5 } " > < a 1 6 : c r e a t i o n I d   x m l n s : a 1 6 = " h t t p : / / s c h e m a s . m i c r o s o f t . c o m / o f f i c e / d r a w i n g / 2 0 1 0 / m a i n "   i d = " { 2 7 6 3 1 3 3 9 - D E A D - 4 3 6 6 - 9 4 C 0 - A C E 4 E 1 8 5 D F 7 C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r c R e c t   b = " 9 4 2 0 "   l = " 5 5 1 1 "   r = " 2 2 1 1 "   t = " 1 2 7 1 9 " / > < a : s t r e t c h > < a : f i l l R e c t / > < / a : s t r e t c h > < / p : b l i p F i l l > < p : s p P r > < a : x f r m   r o t = " 0 " > < a : o f f   x = " 0 "   y = " 1 " / > < a : e x t   c x = " 1 2 1 9 2 0 0 0 "   c y = " 6 8 5 7 9 9 8 " / > < / a : x f r m > < a : p r s t G e o m   p r s t = " r e c t " > < a : a v L s t / > < / a : p r s t G e o m > < a : n o F i l l / > < / p : s p P r > < / p : p i c > < p : s p > < p : n v S p P r > < p : c N v P r   i d = " 4 "   n a m e = " R e c t a n g l e   8 " > < a : e x t L s t > < a : e x t   u r i = " { 3 F 9 6 9 8 F A - 9 9 2 F - 4 9 6 5 - 8 9 8 A - B 6 F 4 9 0 6 9 6 F F 9 } " > < a 1 6 : c r e a t i o n I d   x m l n s : a 1 6 = " h t t p : / / s c h e m a s . m i c r o s o f t . c o m / o f f i c e / d r a w i n g / 2 0 1 0 / m a i n "   i d = " { B 9 1 E 9 D 2 D - 3 F 0 F - 4 6 3 B - 9 6 B 2 - F 7 3 C 5 8 0 C 0 B 9 1 } " / > < / a : e x t > < / a : e x t L s t > < / p : c N v P r > < p : c N v S p P r / > < p : n v P r / > < / p : n v S p P r > < p : s p P r > < a : x f r m   r o t = " 0 " > < a : o f f   x = " 0 "   y = " 6 3 1 6 1 3 3 " / > < a : e x t   c x = " 1 2 1 9 2 0 0 0 "   c y = " 5 4 1 8 6 7 " / > < / a : x f r m > < a : p r s t G e o m   p r s t = " r e c t " > < a : a v L s t / > < / a : p r s t G e o m > < a : s o l i d F i l l > < a : s c h e m e C l r   v a l = " a c c e n t 6 " > < a : l u m M o d   v a l = " 7 5 0 0 0 " / > < / a : s c h e m e C l r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5 "   n a m e = " P i c t u r e   4 " > < a : e x t L s t > < a : e x t   u r i = " { 3 D 1 F 4 9 0 3 - 6 1 0 7 - 4 F 7 7 - 9 A 5 2 - 2 6 9 6 9 B 7 5 B A E E } " > < a 1 6 : c r e a t i o n I d   x m l n s : a 1 6 = " h t t p : / / s c h e m a s . m i c r o s o f t . c o m / o f f i c e / d r a w i n g / 2 0 1 0 / m a i n "   i d = " { 5 5 F 7 B E 0 F - E 4 3 B - 4 5 E F - B E 5 A - 3 E 2 8 7 C E A C C A 3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p : p i c > < p : n v P i c P r > < p : c N v P r   i d = " 6 "   n a m e = " P i c t u r e   4 " > < a : e x t L s t > < a : e x t   u r i = " { 4 E A 7 0 1 D 5 - C 6 D 1 - 4 A 6 8 - 9 0 C 4 - B 2 7 6 E E 4 2 7 4 C E } " > < a 1 6 : c r e a t i o n I d   x m l n s : a 1 6 = " h t t p : / / s c h e m a s . m i c r o s o f t . c o m / o f f i c e / d r a w i n g / 2 0 1 0 / m a i n "   i d = " { 1 0 7 F D D 7 9 - 0 1 8 A - 4 9 4 1 - 8 8 5 C - C 9 B 3 E B 2 3 0 4 6 4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r o t = " 0 " > < a : o f f   x = " 4 0 8 9 1 7 5 "   y = " 1 9 2 7 1 2 3 " / > < a : e x t   c x = " 4 0 1 3 6 4 9 "   c y = " 2 6 7 4 8 2 9 " / > < / a : x f r m > < a : p r s t G e o m   p r s t = " r e c t " > < a : a v L s t / > < / a : p r s t G e o m > < a : n o F i l l / > < / p : s p P r > < / p : p i c > < p : s p > < p : n v S p P r > < p : c N v P r   i d = " 7 "   n a m e = " T i t l e   8 " > < a : e x t L s t > < a : e x t   u r i = " { 1 E C 4 9 8 A F - 7 3 1 9 - 4 0 0 A - 9 7 C F - B 1 7 0 6 C B 5 0 8 4 F } " > < a 1 6 : c r e a t i o n I d   x m l n s : a 1 6 = " h t t p : / / s c h e m a s . m i c r o s o f t . c o m / o f f i c e / d r a w i n g / 2 0 1 0 / m a i n "   i d = " { 7 C 7 2 4 4 5 B - 2 C 4 0 - 4 D F 0 - 8 D 3 6 - E E 5 8 5 1 A 3 8 2 F F } " / > < / a : e x t > < / a : e x t L s t > < / p : c N v P r > < p : c N v S p P r   t x B o x = " 1 " / > < p : n v P r / > < / p : n v S p P r > < p : s p P r > < a : x f r m   r o t = " 0 " > < a : o f f   x = " 9 9 0 6 0 0 "   y = " 5 1 7 5 2 5 " / > < a : e x t   c x = " 1 0 5 1 5 6 0 0 "   c y = " 1 3 2 5 5 6 3 " / > < / a : x f r m > < a : p r s t G e o m   p r s t = " r e c t " > < a : a v L s t / > < / a : p r s t G e o m > < / p : s p P r > < p : t x B o d y > < a : b o d y P r   a n c h o r = " c t r "   b I n s = " 4 5 7 2 0 "   l I n s = " 9 1 4 4 0 "   r I n s = " 9 1 4 4 0 "   r t l C o l = " 0 "   t I n s = " 4 5 7 2 0 "   v e r t = " h o r z " > < a : n o r m A u t o f i t / > < / a : b o d y P r > < a : l s t S t y l e > < a : l v l 1 p P r   a l g n = " l "   l v l = " 0 "   r t l = " f a l s e " > < a : l n S p c > < a : s p c P c t   v a l = " 9 0 0 0 0 " / > < / a : l n S p c > < a : s p c B e f > < a : s p c P c t   v a l = " 0 " / > < / a : s p c B e f > < a : b u N o n e / > < a : d e f R P r   d i r t y = " 0 "   l a n g = " e n - U S "   s z = " 4 4 0 0 " > < a : s o l i d F i l l > < a : s c h e m e C l r   v a l = " t x 1 " / > < / a : s o l i d F i l l > < a : l a t i n   t y p e f a c e = " + m j - l t " / > < / a : d e f R P r > < / a : l v l 1 p P r > < / a : l s t S t y l e > < a : p > < a : p P r / > < a : r > < a : r P r   d i r t y = " 0 "   l a n g = " e n - G B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 C i a m a r   a   t h a   e   a    f a i r e a c h d a i n n ? < / a : t > < / a : r > < a : e n d P a r a R P r   d i r t y = " 0 "   l a n g = " e n - G B " > < a : s o l i d F i l l > < a : s c h e m e C l r   v a l = " a c c e n t 6 " > < a : l u m M o d   v a l = " 7 5 0 0 0 " / > < / a : s c h e m e C l r > < / a : s o l i d F i l l > < a : l a t i n   t y p e f a c e = " L o n d r i n a   S o l i d " / > < / a : e n d P a r a R P r > < / a : p > < / p : t x B o d y > < / p : s p > < / p : s p T r e e > < p : e x t L s t > < p : e x t   u r i = " { C 3 E 8 6 9 5 7 - 3 5 5 C - 4 7 9 B - A 3 7 0 - C 5 7 A 3 4 F 8 A 7 1 8 } " > < p 1 4 : c r e a t i o n I d   x m l n s : p 1 4 = " h t t p : / / s c h e m a s . m i c r o s o f t . c o m / o f f i c e / p o w e r p o i n t / 2 0 1 0 / m a i n "   v a l = " 1 6 4 4 4 9 4 5 8 3 4 9 4 " / > < / p : e x t > < / p : e x t L s t > < / p : c S l d > < p : c l r M a p O v r > < a : m a s t e r C l r M a p p i n g / > < / p : c l r M a p O v r > < / p : s l d >
</file>

<file path=ppt/slides/slide17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1 7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P i c t u r e   7 " > < a : e x t L s t > < a : e x t   u r i = " { C 3 C 7 B 9 5 3 - 2 3 C 1 - 4 6 D 8 - B 2 1 0 - 0 1 B 6 0 3 E 2 D 0 6 3 } " > < a 1 6 : c r e a t i o n I d   x m l n s : a 1 6 = " h t t p : / / s c h e m a s . m i c r o s o f t . c o m / o f f i c e / d r a w i n g / 2 0 1 0 / m a i n "   i d = " { B 2 6 C 1 B C 7 - 2 8 D D - 4 2 B 1 - B 5 C 5 - D 6 A E 5 F 4 F 3 6 7 4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r c R e c t   b = " 9 4 2 0 "   l = " 5 5 1 1 "   r = " 2 2 1 1 "   t = " 1 2 7 1 9 " / > < a : s t r e t c h > < a : f i l l R e c t / > < / a : s t r e t c h > < / p : b l i p F i l l > < p : s p P r > < a : x f r m   r o t = " 0 " > < a : o f f   x = " 0 "   y = " - 4 6 3 2 4 " / > < a : e x t   c x = " 1 2 1 9 2 0 0 0 "   c y = " 6 8 5 7 9 9 8 " / > < / a : x f r m > < a : p r s t G e o m   p r s t = " r e c t " > < a : a v L s t / > < / a : p r s t G e o m > < a : n o F i l l / > < / p : s p P r > < / p : p i c > < p : s p > < p : n v S p P r > < p : c N v P r   i d = " 3 "   n a m e = " R e c t a n g l e   8 " > < a : e x t L s t > < a : e x t   u r i = " { 9 E A 1 F 0 A D - F 2 2 B - 4 8 B 8 - A A 7 1 - 7 4 1 D 4 B D 7 F 0 0 5 } " > < a 1 6 : c r e a t i o n I d   x m l n s : a 1 6 = " h t t p : / / s c h e m a s . m i c r o s o f t . c o m / o f f i c e / d r a w i n g / 2 0 1 0 / m a i n "   i d = " { 5 8 2 3 F 1 1 8 - 1 8 B 6 - 4 5 F 7 - 8 6 7 2 - 1 C 9 F 9 E 0 C 9 7 9 0 } " / > < / a : e x t > < / a : e x t L s t > < / p : c N v P r > < p : c N v S p P r / > < p : n v P r / > < / p : n v S p P r > < p : s p P r > < a : x f r m   r o t = " 0 " > < a : o f f   x = " 0 "   y = " 6 3 1 6 1 3 3 " / > < a : e x t   c x = " 1 2 1 9 2 0 0 0 "   c y = " 5 4 1 8 6 7 " / > < / a : x f r m > < a : p r s t G e o m   p r s t = " r e c t " > < a : a v L s t / > < / a : p r s t G e o m > < a : s o l i d F i l l > < a : s c h e m e C l r   v a l = " a c c e n t 6 " > < a : l u m M o d   v a l = " 7 5 0 0 0 " / > < / a : s c h e m e C l r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4 "   n a m e = " C o n t e n t   P l a c e h o l d e r   5 " > < a : e x t L s t > < a : e x t   u r i = " { 7 8 9 3 3 0 D D - 2 6 2 E - 4 8 2 6 - A 0 8 7 - F 6 F 3 9 C 6 4 D A E 4 } " > < a 1 6 : c r e a t i o n I d   x m l n s : a 1 6 = " h t t p : / / s c h e m a s . m i c r o s o f t . c o m / o f f i c e / d r a w i n g / 2 0 1 0 / m a i n "   i d = " { 2 A B 1 F 2 9 B - 3 D E 8 - 4 E 6 C - A 2 0 0 - 9 7 9 8 A 5 3 4 D B 3 4 } " / > < / a : e x t > < / a : e x t L s t > < / p : c N v P r > < p : c N v S p P r > < a : s p L o c k s   n o G r p = " t r u e " / > < / p : c N v S p P r > < p : n v P r > < p : p h   i d x = " 2 " / > < / p : n v P r > < / p : n v S p P r > < p : s p P r > < a : x f r m   r o t = " 0 " > < a : o f f   x = " 7 6 2 0 0 0 "   y = " 4 9 3 8 6 9 5 " / > < a : e x t   c x = " 1 0 5 1 5 6 0 0 "   c y = " 1 3 2 6 1 1 5 " / > < / a : x f r m > < / p : s p P r > < p : t x B o d y > < a : b o d y P r   r t l C o l = " 0 "   v e r t = " h o r z " > < a : n o r m A u t o f i t   l n S p c R e d u c t i o n = " 1 0 0 0 0 " / > < / a : b o d y P r > < a : l s t S t y l e / > < a : p > < a : p P r / > < a : r > < a : r P r   d i r t y = " 0 "   l a n g = " e n - U S " / > < a : t > A n   < / a : t > < / a : r > < a : r > < a : r P r   d i r t y = " 0 "   e r r = " 1 "   l a n g = " e n - U S " / > < a : t > r o b h < / a : t > < / a : r > < a : r > < a : r P r   d i r t y = " 0 "   l a n g = " e n - U S " / > < a : t >   < / a : t > < / a : r > < a : r > < a : r P r   d i r t y = " 0 "   e r r = " 1 "   l a n g = " e n - U S " / > < a : t > t h u < / a : t > < / a : r > < a : r > < a : r P r   d i r t y = " 0 "   l a n g = " e n - U S " / > < a : t >   a - r i a m h   a    < / a : t > < / a : r > < a : r > < a : r P r   d i r t y = " 0 "   e r r = " 1 "   l a n g = " e n - U S " / > < a : t > f a i r e a c h d a i n n < / a : t > < / a : r > < a : r > < a : r P r   d i r t y = " 0 "   l a n g = " e n - U S " / > < a : t >   m a r   < / a : t > < / a : r > < a : r > < a : r P r   d i r t y = " 0 "   e r r = " 1 "   l a n g = " e n - U S " / > < a : t > s e o < / a : t > < / a : r > < a : r > < a : r P r   d i r t y = " 0 "   l a n g = " e n - U S " / > < a : t > ? < / a : t > < / a : r > < / a : p > < a : p > < a : p P r / > < a : r > < a : r P r   d i r t y = " 0 "   l a n g = " e n - U S " / > < a : t > M a   c h �   < / a : t > < / a : r > < a : r > < a : r P r   d i r t y = " 0 "   e r r = " 1 "   l a n g = " e n - U S " / > < a : t > t h u < / a : t > < / a : r > < a : r > < a : r P r   d i r t y = " 0 "   l a n g = " e n - U S " / > < a : t >   c u i d e i g i n   a    < / a : t > < / a : r > < a : r > < a : r P r   d i r t y = " 0 "   e r r = " 1 "   l a n g = " e n - U S " / > < a : t > f a i r e a c h d a i n n < / a : t > < / a : r > < a : r > < a : r P r   d i r t y = " 0 "   l a n g = " e n - U S " / > < a : t >   m a r   < / a : t > < / a : r > < a : r > < a : r P r   d i r t y = " 0 "   e r r = " 1 "   l a n g = " e n - U S " / > < a : t > s e o < / a : t > < / a : r > < a : r > < a : r P r   d i r t y = " 0 "   l a n g = " e n - U S " / > < a : t > ,   d �   a s   < / a : t > < / a : r > < a : r > < a : r P r   d i r t y = " 0 "   e r r = " 1 "   l a n g = " e n - U S " / > < a : t > u r r a i n n < / a : t > < / a : r > < a : r > < a : r P r   d i r t y = " 0 "   l a n g = " e n - U S " / > < a : t >   < / a : t > < / a : r > < a : r > < a : r P r   d i r t y = " 0 "   e r r = " 1 "   l a n g = " e n - U S " / > < a : t > d h u t < / a : t > < / a : r > < a : r > < a : r P r   d i r t y = " 0 "   l a n g = " e n - U S " / > < a : t >   a   d h � a n a m h ? < / a : t > < / a : r > < a : e n d P a r a R P r   d i r t y = " 0 "   l a n g = " e n - U S " / > < / a : p > < / p : t x B o d y > < / p : s p > < p : p i c > < p : n v P i c P r > < p : c N v P r   i d = " 5 "   n a m e = " P i c t u r e   4 " > < a : e x t L s t > < a : e x t   u r i = " { 0 1 E 5 7 E 6 6 - 0 0 6 1 - 4 4 1 B - A 9 B 9 - 2 3 B 6 7 D 3 4 4 B 0 7 } " > < a 1 6 : c r e a t i o n I d   x m l n s : a 1 6 = " h t t p : / / s c h e m a s . m i c r o s o f t . c o m / o f f i c e / d r a w i n g / 2 0 1 0 / m a i n "   i d = " { 1 B E 4 0 0 8 5 - A C B 2 - 4 0 C A - 8 B D 3 - 3 E 4 1 5 A 0 2 B B 0 B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p : s p > < p : n v S p P r > < p : c N v P r   i d = " 6 "   n a m e = " T e x t B o x   1 " > < a : e x t L s t > < a : e x t   u r i = " { 9 2 A F 3 2 5 E - 8 C 7 E - 4 1 E 8 - 9 B 9 2 - 0 1 D C 3 7 9 4 C 8 2 7 } " > < a 1 6 : c r e a t i o n I d   x m l n s : a 1 6 = " h t t p : / / s c h e m a s . m i c r o s o f t . c o m / o f f i c e / d r a w i n g / 2 0 1 0 / m a i n "   i d = " { E 6 9 4 1 8 5 3 - 9 5 A 1 - 4 2 9 3 - A 1 5 2 - E A 6 E 3 8 1 8 8 4 4 C } " / > < / a : e x t > < / a : e x t L s t > < / p : c N v P r > < p : c N v S p P r   t x B o x = " 1 " / > < p : n v P r / > < / p : n v S p P r > < p : s p P r > < a : x f r m   r o t = " 0 " > < a : o f f   x = " 7 4 6 0 2 8 "   y = " 1 6 7 6 7 4 5 " / > < a : e x t   c x = " 2 5 9 7 1 1 8 "   c y = " 7 6 9 4 4 1 " / > < / a : x f r m > < a : p r s t G e o m   p r s t = " r e c t " > < a : a v L s t / > < / a : p r s t G e o m > < a : n o F i l l / > < / p : s p P r > < p : t x B o d y > < a : b o d y P r   r t l C o l = " 0 "   v e r t = " h o r z "   w r a p = " s q u a r e " > < a : s p A u t o F i t / > < / a : b o d y P r > < a : l s t S t y l e / > < a : p > < a : p P r / > < a : r > < a : r P r   d i r t y = " 0 "   l a n g = " e n - U S "   s z = " 4 4 0 0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 B r � n a c h ? < / a : t > < / a : r > < a : e n d P a r a R P r   d i r t y = " 0 "   l a n g = " e n - U S "   s z = " 4 4 0 0 " > < a : s o l i d F i l l > < a : s c h e m e C l r   v a l = " a c c e n t 6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7 "   n a m e = " T e x t B o x   1 1 " > < a : e x t L s t > < a : e x t   u r i = " { 1 4 8 1 7 9 A 2 - 5 5 F 3 - 4 9 E 6 - 9 F F D - E 7 1 3 0 6 0 6 7 7 6 3 } " > < a 1 6 : c r e a t i o n I d   x m l n s : a 1 6 = " h t t p : / / s c h e m a s . m i c r o s o f t . c o m / o f f i c e / d r a w i n g / 2 0 1 0 / m a i n "   i d = " { 8 A C C 8 F A D - 3 B E F - 4 C B D - A 4 C C - 8 4 A 4 7 3 A F A D 2 D } " / > < / a : e x t > < / a : e x t L s t > < / p : c N v P r > < p : c N v S p P r   t x B o x = " 1 " / > < p : n v P r / > < / p : n v S p P r > < p : s p P r > < a : x f r m   r o t = " 0 " > < a : o f f   x = " 5 9 2 8 8 0 "   y = " 3 7 2 0 6 2 1 " / > < a : e x t   c x = " 4 5 1 2 5 1 9 "   c y = " 7 9 0 1 0 1 " / > < / a : x f r m > < a : p r s t G e o m   p r s t = " r e c t " > < a : a v L s t / > < / a : p r s t G e o m > < a : n o F i l l / > < / p : s p P r > < p : t x B o d y > < a : b o d y P r   r t l C o l = " 0 "   v e r t = " h o r z "   w r a p = " s q u a r e " > < a : s p A u t o F i t / > < / a : b o d y P r > < a : l s t S t y l e / > < a : p > < a : p P r / > < a : r > < a : r P r   d i r t y = " 0 "   e r r = " 1 "   l a n g = " e n - U S "   s z = " 4 4 0 0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 S m a o i n e a c h a i l < / a : t > < / a : r > < a : r > < a : r P r   d i r t y = " 0 "   l a n g = " e n - U S "   s z = " 4 4 0 0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 ? < / a : t > < / a : r > < a : e n d P a r a R P r   d i r t y = " 0 "   l a n g = " e n - U S "   s z = " 4 4 0 0 " > < a : s o l i d F i l l > < a : s c h e m e C l r   v a l = " a c c e n t 6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8 "   n a m e = " T e x t B o x   1 2 " > < a : e x t L s t > < a : e x t   u r i = " { 7 D C A 0 9 E F - 3 2 9 4 - 4 D 9 0 - 8 F 8 0 - B E 1 D 0 1 5 D 3 8 E F } " > < a 1 6 : c r e a t i o n I d   x m l n s : a 1 6 = " h t t p : / / s c h e m a s . m i c r o s o f t . c o m / o f f i c e / d r a w i n g / 2 0 1 0 / m a i n "   i d = " { 7 1 C D 5 4 8 0 - 1 7 7 4 - 4 E 5 5 - 9 D 7 6 - 9 C D D 0 1 6 6 5 5 1 7 } " / > < / a : e x t > < / a : e x t L s t > < / p : c N v P r > < p : c N v S p P r   t x B o x = " 1 " / > < p : n v P r / > < / p : n v S p P r > < p : s p P r > < a : x f r m   r o t = " 0 " > < a : o f f   x = " 8 6 0 8 3 7 1 "   y = " 2 6 7 1 5 9 1 " / > < a : e x t   c x = " 3 4 7 2 5 5 2 "   c y = " 7 6 9 4 4 1 " / > < / a : x f r m > < a : p r s t G e o m   p r s t = " r e c t " > < a : a v L s t / > < / a : p r s t G e o m > < a : n o F i l l / > < / p : s p P r > < p : t x B o d y > < a : b o d y P r   r t l C o l = " 0 "   v e r t = " h o r z "   w r a p = " s q u a r e " > < a : s p A u t o F i t / > < / a : b o d y P r > < a : l s t S t y l e / > < a : p > < a : p P r / > < a : r > < a : r P r   d i r t y = " 0 "   e r r = " 1 "   l a n g = " e n - U S "   s z = " 4 4 0 0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 A o n a r a n a c h < / a : t > < / a : r > < a : r > < a : r P r   d i r t y = " 0 "   l a n g = " e n - U S "   s z = " 4 4 0 0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 ? < / a : t > < / a : r > < a : e n d P a r a R P r   d i r t y = " 0 "   l a n g = " e n - U S "   s z = " 4 4 0 0 " > < a : s o l i d F i l l > < a : s c h e m e C l r   v a l = " a c c e n t 6 " > < a : l u m M o d   v a l = " 7 5 0 0 0 " / > < / a : s c h e m e C l r > < / a : s o l i d F i l l > < a : l a t i n   t y p e f a c e = " L o n d r i n a   S o l i d " / > < / a : e n d P a r a R P r > < / a : p > < / p : t x B o d y > < / p : s p > < p : p i c > < p : n v P i c P r > < p : c N v P r   i d = " 9 "   n a m e = " P i c t u r e   9 " > < a : e x t L s t > < a : e x t   u r i = " { 1 B A 4 8 1 2 F - 3 9 8 E - 4 5 4 B - A F 7 1 - 0 5 6 0 7 7 5 C F 5 C 0 } " > < a 1 6 : c r e a t i o n I d   x m l n s : a 1 6 = " h t t p : / / s c h e m a s . m i c r o s o f t . c o m / o f f i c e / d r a w i n g / 2 0 1 0 / m a i n "   i d = " { 5 F E 9 E B E B - 0 A 6 B - 4 0 4 4 - 8 F D E - 7 C 8 B 3 5 3 C 0 E 0 5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r o t = " 0 " > < a : o f f   x = " 4 0 8 9 1 7 5 "   y = " 1 0 8 2 3 6 1 " / > < a : e x t   c x = " 4 0 1 3 6 4 9 "   c y = " 2 6 7 4 8 2 9 " / > < / a : x f r m > < a : p r s t G e o m   p r s t = " r e c t " > < a : a v L s t / > < / a : p r s t G e o m > < a : n o F i l l / > < / p : s p P r > < / p : p i c > < / p : s p T r e e > < p : e x t L s t > < p : e x t   u r i = " { 8 E A 5 8 2 4 3 - 8 E A 5 - 4 D B B - 8 4 7 0 - D 8 9 7 1 1 E 9 2 F D 1 } " > < p 1 4 : c r e a t i o n I d   x m l n s : p 1 4 = " h t t p : / / s c h e m a s . m i c r o s o f t . c o m / o f f i c e / p o w e r p o i n t / 2 0 1 0 / m a i n "   v a l = " 1 6 4 4 4 9 4 5 8 3 4 9 8 " / > < / p : e x t > < / p : e x t L s t > < / p : c S l d > < p : c l r M a p O v r > < a : m a s t e r C l r M a p p i n g / > < / p : c l r M a p O v r > < p : t i m i n g > < p : t n L s t > < p : p a r > < p : c T n   d u r = " i n d e f i n i t e "   i d = " 1 "   n o d e T y p e = " t m R o o t "   r e s t a r t = " n e v e r " > < p : c h i l d T n L s t > < p : s e q   c o n c u r r e n t = " 1 "   n e x t A c = " s e e k " > < p : c T n   d u r = " i n d e f i n i t e "   i d = " 2 "   n o d e T y p e = " m a i n S e q " > < p : c h i l d T n L s t > < p : p a r > < p : c T n   f i l l = " h o l d "   i d = " 3 " > < p : s t C o n d L s t > < p : c o n d   d e l a y = " i n d e f i n i t e " / > < / p : s t C o n d L s t > < p : c h i l d T n L s t > < p : p a r > < p : c T n   f i l l = " h o l d "   i d = " 4 " > < p : s t C o n d L s t > < p : c o n d   d e l a y = " 0 " / > < / p : s t C o n d L s t > < p : c h i l d T n L s t > < p : p a r > < p : c T n   f i l l = " h o l d "   g r p I d = " 0 "   i d = " 5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6 " > < p : s t C o n d L s t > < p : c o n d   d e l a y = " 0 " / > < / p : s t C o n d L s t > < / p : c T n > < p : t g t E l > < p : s p T g t   s p i d = " 6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7 " > < p : s t C o n d L s t > < p : c o n d   d e l a y = " i n d e f i n i t e " / > < / p : s t C o n d L s t > < p : c h i l d T n L s t > < p : p a r > < p : c T n   f i l l = " h o l d "   i d = " 8 " > < p : s t C o n d L s t > < p : c o n d   d e l a y = " 0 " / > < / p : s t C o n d L s t > < p : c h i l d T n L s t > < p : p a r > < p : c T n   f i l l = " h o l d "   g r p I d = " 1 "   i d = " 9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1 0 " > < p : s t C o n d L s t > < p : c o n d   d e l a y = " 0 " / > < / p : s t C o n d L s t > < / p : c T n > < p : t g t E l > < p : s p T g t   s p i d = " 7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1 1 " > < p : s t C o n d L s t > < p : c o n d   d e l a y = " i n d e f i n i t e " / > < / p : s t C o n d L s t > < p : c h i l d T n L s t > < p : p a r > < p : c T n   f i l l = " h o l d "   i d = " 1 2 " > < p : s t C o n d L s t > < p : c o n d   d e l a y = " 0 " / > < / p : s t C o n d L s t > < p : c h i l d T n L s t > < p : p a r > < p : c T n   f i l l = " h o l d "   g r p I d = " 2 "   i d = " 1 3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1 4 " > < p : s t C o n d L s t > < p : c o n d   d e l a y = " 0 " / > < / p : s t C o n d L s t > < / p : c T n > < p : t g t E l > < p : s p T g t   s p i d = " 8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1 5 " > < p : s t C o n d L s t > < p : c o n d   d e l a y = " i n d e f i n i t e " / > < / p : s t C o n d L s t > < p : c h i l d T n L s t > < p : p a r > < p : c T n   f i l l = " h o l d "   i d = " 1 6 " > < p : s t C o n d L s t > < p : c o n d   d e l a y = " 0 " / > < / p : s t C o n d L s t > < p : c h i l d T n L s t > < p : p a r > < p : c T n   f i l l = " h o l d "   g r p I d = " 3 "   i d = " 1 7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1 8 " > < p : s t C o n d L s t > < p : c o n d   d e l a y = " 0 " / > < / p : s t C o n d L s t > < / p : c T n > < p : t g t E l > < p : s p T g t   s p i d = " 4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1 9 " > < p : s t C o n d L s t > < p : c o n d   d e l a y = " i n d e f i n i t e " / > < / p : s t C o n d L s t > < p : c h i l d T n L s t > < p : p a r > < p : c T n   f i l l = " h o l d "   i d = " 2 0 " > < p : s t C o n d L s t > < p : c o n d   d e l a y = " 0 " / > < / p : s t C o n d L s t > < p : c h i l d T n L s t > < p : p a r > < p : c T n   f i l l = " h o l d "   g r p I d = " 4 "   i d = " 2 1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2 2 " > < p : s t C o n d L s t > < p : c o n d   d e l a y = " 0 " / > < / p : s t C o n d L s t > < / p : c T n > < p : t g t E l > < p : s p T g t   s p i d = " 4 " > < p : t x E l > < p : p R g   e n d = " 0 "   s t = " 0 " / > < / p : t x E l > < / p : s p T g t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2 3 " > < p : s t C o n d L s t > < p : c o n d   d e l a y = " i n d e f i n i t e " / > < / p : s t C o n d L s t > < p : c h i l d T n L s t > < p : p a r > < p : c T n   f i l l = " h o l d "   i d = " 2 4 " > < p : s t C o n d L s t > < p : c o n d   d e l a y = " 0 " / > < / p : s t C o n d L s t > < p : c h i l d T n L s t > < p : p a r > < p : c T n   f i l l = " h o l d "   g r p I d = " 4 "   i d = " 2 5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2 6 " > < p : s t C o n d L s t > < p : c o n d   d e l a y = " 0 " / > < / p : s t C o n d L s t > < / p : c T n > < p : t g t E l > < p : s p T g t   s p i d = " 4 " > < p : t x E l > < p : p R g   e n d = " 1 "   s t = " 1 " / > < / p : t x E l > < / p : s p T g t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/ p : c h i l d T n L s t > < / p : c T n > < p : p r e v C o n d L s t > < p : c o n d   d e l a y = " 0 "   e v t = " o n P r e v " > < p : t g t E l > < p : s l d T g t / > < / p : t g t E l > < / p : c o n d > < / p : p r e v C o n d L s t > < p : n e x t C o n d L s t > < p : c o n d   d e l a y = " 0 "   e v t = " o n N e x t " > < p : t g t E l > < p : s l d T g t / > < / p : t g t E l > < / p : c o n d > < / p : n e x t C o n d L s t > < / p : s e q > < / p : c h i l d T n L s t > < / p : c T n > < / p : p a r > < / p : t n L s t > < p : b l d L s t > < p : b l d P   a n i m B g = " 1 "   g r p I d = " 0 "   s p i d = " 6 " / > < p : b l d P   a n i m B g = " 1 "   g r p I d = " 1 "   s p i d = " 7 " / > < p : b l d P   a n i m B g = " 1 "   g r p I d = " 2 "   s p i d = " 8 " / > < p : b l d P   a n i m B g = " 1 "   g r p I d = " 3 "   s p i d = " 4 " / > < p : b l d P   b u i l d = " p "   g r p I d = " 4 "   s p i d = " 4 " / > < / p : b l d L s t > < / p : t i m i n g > < / p : s l d >
</file>

<file path=ppt/slides/slide18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1 6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P i c t u r e   4 " > < a : e x t L s t > < a : e x t   u r i = " { A 2 A 1 1 5 5 9 - E C C 2 - 4 5 C 6 - B F 0 B - 4 6 B 5 E D C 8 9 9 1 0 } " > < a 1 6 : c r e a t i o n I d   x m l n s : a 1 6 = " h t t p : / / s c h e m a s . m i c r o s o f t . c o m / o f f i c e / d r a w i n g / 2 0 1 0 / m a i n "   i d = " { E 3 7 A 2 5 3 F - B 8 B 0 - 4 6 2 1 - 9 A 1 5 - B 6 5 8 3 E C 2 8 9 4 A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r c R e c t   b = " 9 4 2 0 "   l = " 5 5 1 1 "   r = " 2 2 1 1 "   t = " 1 2 7 1 9 " / > < a : s t r e t c h > < a : f i l l R e c t / > < / a : s t r e t c h > < / p : b l i p F i l l > < p : s p P r > < a : x f r m   r o t = " 0 " > < a : o f f   x = " 0 "   y = " 1 " / > < a : e x t   c x = " 1 2 1 9 2 0 0 0 "   c y = " 6 8 5 7 9 9 8 " / > < / a : x f r m > < a : p r s t G e o m   p r s t = " r e c t " > < a : a v L s t / > < / a : p r s t G e o m > < a : n o F i l l / > < / p : s p P r > < / p : p i c > < p : s p > < p : n v S p P r > < p : c N v P r   i d = " 3 "   n a m e = " R e c t a n g l e   5 " > < a : e x t L s t > < a : e x t   u r i = " { C 0 3 A D 8 B B - D 0 4 6 - 4 9 C C - A 2 2 3 - F D 2 8 A 9 1 9 0 2 1 8 } " > < a 1 6 : c r e a t i o n I d   x m l n s : a 1 6 = " h t t p : / / s c h e m a s . m i c r o s o f t . c o m / o f f i c e / d r a w i n g / 2 0 1 0 / m a i n "   i d = " { 4 8 D 3 A 6 9 F - 1 8 6 A - 4 C 2 3 - B 9 0 6 - E 2 D 9 B 2 2 6 D B F 8 } " / > < / a : e x t > < / a : e x t L s t > < / p : c N v P r > < p : c N v S p P r / > < p : n v P r / > < / p : n v S p P r > < p : s p P r > < a : x f r m   r o t = " 0 " > < a : o f f   x = " 0 "   y = " 6 3 1 6 1 3 3 " / > < a : e x t   c x = " 1 2 1 9 2 0 0 0 "   c y = " 5 4 1 8 6 7 " / > < / a : x f r m > < a : p r s t G e o m   p r s t = " r e c t " > < a : a v L s t / > < / a : p r s t G e o m > < a : s o l i d F i l l > < a : s c h e m e C l r   v a l = " a c c e n t 6 " > < a : l u m M o d   v a l = " 7 5 0 0 0 " / > < / a : s c h e m e C l r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4 "   n a m e = " T i t l e   1 " > < a : e x t L s t > < a : e x t   u r i = " { E 2 5 2 0 E F 0 - 3 B E B - 4 9 D 0 - 9 4 5 F - 0 D 7 0 C 2 C 2 9 6 9 3 } " > < a 1 6 : c r e a t i o n I d   x m l n s : a 1 6 = " h t t p : / / s c h e m a s . m i c r o s o f t . c o m / o f f i c e / d r a w i n g / 2 0 1 0 / m a i n "   i d = " { E F 7 E 0 D 9 6 - F 3 4 5 - 4 3 A 8 - A 5 9 6 - 5 A 1 5 F F 3 9 E 1 2 3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9 9 0 6 0 0 "   y = " 1 7 2 2 4 3 7 " / > < a : e x t   c x = " 1 0 5 1 5 6 0 0 "   c y = " 1 3 2 5 5 6 3 " / > < / a : x f r m > < / p : s p P r > < p : t x B o d y > < a : b o d y P r   r t l C o l = " 0 "   v e r t = " h o r z " > < a : n o r m A u t o f i t / > < / a : b o d y P r > < a : l s t S t y l e / > < a : p > < a : p P r / > < a : r > < a : r P r   d i r t y = " 0 "   l a n g = " e n - G B "   s z = " 2 8 0 0 " > < a : l a t i n   t y p e f a c e = " + m n - l t " / > < / a : r P r > < a : t > D �   t h a   i a d   a    d � a n a m h   l e m   b o d h a i g   a   t h a   a    s e a l l t a i n n   d h u t ? < / a : t > < / a : r > < a : b r > < a : r P r   d i r t y = " 0 "   l a n g = " e n - G B "   s z = " 2 8 0 0 " > < a : l a t i n   t y p e f a c e = " + m n - l t " / > < / a : r P r > < / a : b r > < a : r > < a : r P r   d i r t y = " 0 "   l a n g = " e n - G B "   s z = " 2 8 0 0 " > < a : l a t i n   t y p e f a c e = " + m n - l t " / > < / a : r P r > < a : t > T h o i r   s � i l   a i r   a n   a o d a n n . < / a : t > < / a : r > < a : b r > < a : r P r   d i r t y = " 0 "   l a n g = " e n - G B "   s z = " 2 8 0 0 " > < a : l a t i n   t y p e f a c e = " + m n - l t " / > < / a : r P r > < / a : b r > < a : r > < a : r P r   d i r t y = " 0 "   l a n g = " e n - G B "   s z = " 2 8 0 0 " > < a : l a t i n   t y p e f a c e = " + m n - l t " / > < / a : r P r > < a : t > B r u i d h i n n   r i u t h a . < / a : t > < / a : r > < a : e n d P a r a R P r   d i r t y = " 0 "   l a n g = " e n - G B "   s z = " 2 8 0 0 " > < a : l a t i n   t y p e f a c e = " + m n - l t " / > < / a : e n d P a r a R P r > < / a : p > < / p : t x B o d y > < / p : s p > < p : p i c > < p : n v P i c P r > < p : c N v P r   i d = " 5 "   n a m e = " P i c t u r e   4 " > < a : e x t L s t > < a : e x t   u r i = " { F 3 4 8 A 8 E A - D E 5 B - 4 A 0 9 - B E 4 7 - 0 2 7 D 6 9 F 7 6 5 A 9 } " > < a 1 6 : c r e a t i o n I d   x m l n s : a 1 6 = " h t t p : / / s c h e m a s . m i c r o s o f t . c o m / o f f i c e / d r a w i n g / 2 0 1 0 / m a i n "   i d = " { 5 2 6 C B 8 0 A - C 4 9 7 - 4 1 1 1 - 9 6 2 C - C 6 5 D 8 A B 8 9 1 8 D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p : s p > < p : n v S p P r > < p : c N v P r   i d = " 6 "   n a m e = " T i t l e   8 " > < a : e x t L s t > < a : e x t   u r i = " { 7 7 8 5 A F 5 5 - A 9 8 D - 4 6 D 2 - 8 5 D 4 - 1 F 1 5 5 E A 8 F 5 7 B } " > < a 1 6 : c r e a t i o n I d   x m l n s : a 1 6 = " h t t p : / / s c h e m a s . m i c r o s o f t . c o m / o f f i c e / d r a w i n g / 2 0 1 0 / m a i n "   i d = " { 5 C 3 5 E 3 1 2 - 3 9 7 5 - 4 F 1 0 - 9 9 2 7 - 0 F D 3 5 7 4 7 A C 1 E } " / > < / a : e x t > < / a : e x t L s t > < / p : c N v P r > < p : c N v S p P r   t x B o x = " 1 " / > < p : n v P r / > < / p : n v S p P r > < p : s p P r > < a : x f r m   r o t = " 0 " > < a : o f f   x = " 9 9 0 6 0 0 "   y = " 5 1 7 5 2 5 " / > < a : e x t   c x = " 1 0 5 1 5 6 0 0 "   c y = " 1 3 2 5 5 6 3 " / > < / a : x f r m > < a : p r s t G e o m   p r s t = " r e c t " > < a : a v L s t / > < / a : p r s t G e o m > < / p : s p P r > < p : t x B o d y > < a : b o d y P r   a n c h o r = " c t r "   b I n s = " 4 5 7 2 0 "   l I n s = " 9 1 4 4 0 "   r I n s = " 9 1 4 4 0 "   r t l C o l = " 0 "   t I n s = " 4 5 7 2 0 "   v e r t = " h o r z " > < a : n o r m A u t o f i t / > < / a : b o d y P r > < a : l s t S t y l e > < a : l v l 1 p P r   a l g n = " l "   l v l = " 0 "   r t l = " f a l s e " > < a : l n S p c > < a : s p c P c t   v a l = " 9 0 0 0 0 " / > < / a : l n S p c > < a : s p c B e f > < a : s p c P c t   v a l = " 0 " / > < / a : s p c B e f > < a : b u N o n e / > < a : d e f R P r   d i r t y = " 0 "   l a n g = " e n - U S "   s z = " 4 4 0 0 " > < a : s o l i d F i l l > < a : s c h e m e C l r   v a l = " t x 1 " / > < / a : s o l i d F i l l > < a : l a t i n   t y p e f a c e = " + m j - l t " / > < / a : d e f R P r > < / a : l v l 1 p P r > < / a : l s t S t y l e > < a : p > < a : p P r / > < a : r > < a : r P r   d i r t y = " 0 "   l a n g = " e n - G B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 C i a m a r   a   b h i o s   f i o s   a g a d   m a r   a   t h a   c u i d e i g i n   < / a : t > < / a : r > < a : b r > < a : r P r   d i r t y = " 0 "   l a n g = " e n - G B " > < a : s o l i d F i l l > < a : s c h e m e C l r   v a l = " a c c e n t 6 " > < a : l u m M o d   v a l = " 7 5 0 0 0 " / > < / a : s c h e m e C l r > < / a : s o l i d F i l l > < a : l a t i n   t y p e f a c e = " L o n d r i n a   S o l i d " / > < / a : r P r > < / a : b r > < a : r > < a : r P r   d i r t y = " 0 "   l a n g = " e n - G B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 a    f a i r e a c h d a i n n ? < / a : t > < / a : r > < a : e n d P a r a R P r   d i r t y = " 0 "   l a n g = " e n - G B " > < a : s o l i d F i l l > < a : s c h e m e C l r   v a l = " a c c e n t 6 " > < a : l u m M o d   v a l = " 7 5 0 0 0 " / > < / a : s c h e m e C l r > < / a : s o l i d F i l l > < a : l a t i n   t y p e f a c e = " L o n d r i n a   S o l i d " / > < / a : e n d P a r a R P r > < / a : p > < / p : t x B o d y > < / p : s p > < p : p i c > < p : n v P i c P r > < p : c N v P r   i d = " 7 "   n a m e = " P i c t u r e   1 3 " > < a : e x t L s t > < a : e x t   u r i = " { C 2 C C 4 8 D 4 - E 0 9 0 - 4 D B 8 - 8 5 2 3 - B 2 B F 5 9 4 1 1 C 8 9 } " > < a 1 6 : c r e a t i o n I d   x m l n s : a 1 6 = " h t t p : / / s c h e m a s . m i c r o s o f t . c o m / o f f i c e / d r a w i n g / 2 0 1 0 / m a i n "   i d = " { 5 8 E 9 1 E 0 5 - 0 5 2 B - 4 C E B - 9 7 D E - 1 E 9 4 B 5 A 6 C 9 B 7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r o t = " 0 " > < a : o f f   x = " 4 0 9 0 9 1 6 "   y = " 2 8 3 2 1 9 5 " / > < a : e x t   c x = " 4 0 1 0 1 6 7 "   c y = " 2 5 9 1 7 8 0 " / > < / a : x f r m > < a : p r s t G e o m   p r s t = " r e c t " > < a : a v L s t / > < / a : p r s t G e o m > < a : n o F i l l / > < / p : s p P r > < / p : p i c > < / p : s p T r e e > < p : e x t L s t > < p : e x t   u r i = " { 9 C C B 6 9 D 3 - F 4 C 6 - 4 F 5 C - 9 4 2 9 - 9 0 8 F A B E D 5 E 2 F } " > < p 1 4 : c r e a t i o n I d   x m l n s : p 1 4 = " h t t p : / / s c h e m a s . m i c r o s o f t . c o m / o f f i c e / p o w e r p o i n t / 2 0 1 0 / m a i n "   v a l = " 1 6 4 4 4 9 4 5 8 3 5 0 2 " / > < / p : e x t > < / p : e x t L s t > < / p : c S l d > < p : c l r M a p O v r > < a : m a s t e r C l r M a p p i n g / > < / p : c l r M a p O v r > < / p : s l d >
</file>

<file path=ppt/slides/slide19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1 7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P i c t u r e   9 " > < a : e x t L s t > < a : e x t   u r i = " { A C F 4 E 9 B 0 - 2 1 5 8 - 4 0 3 6 - A E 7 E - D D 4 9 F 9 1 6 A 8 F 3 } " > < a 1 6 : c r e a t i o n I d   x m l n s : a 1 6 = " h t t p : / / s c h e m a s . m i c r o s o f t . c o m / o f f i c e / d r a w i n g / 2 0 1 0 / m a i n "   i d = " { C 2 E 7 B 4 2 4 - 6 9 C E - 4 1 7 7 - 9 C 2 2 - 3 6 A A 1 E E A 3 8 A C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r c R e c t   b = " 9 4 2 0 "   l = " 5 5 1 1 "   r = " 2 2 1 1 "   t = " 1 2 7 1 9 " / > < a : s t r e t c h > < a : f i l l R e c t / > < / a : s t r e t c h > < / p : b l i p F i l l > < p : s p P r > < a : x f r m   r o t = " 0 " > < a : o f f   x = " 0 "   y = " 1 " / > < a : e x t   c x = " 1 2 1 9 2 0 0 0 "   c y = " 6 8 5 7 9 9 8 " / > < / a : x f r m > < a : p r s t G e o m   p r s t = " r e c t " > < a : a v L s t / > < / a : p r s t G e o m > < a : n o F i l l / > < / p : s p P r > < / p : p i c > < p : s p > < p : n v S p P r > < p : c N v P r   i d = " 3 "   n a m e = " R e c t a n g l e   1 0 " > < a : e x t L s t > < a : e x t   u r i = " { 1 5 8 E 3 1 5 E - 4 0 0 0 - 4 7 F 0 - 8 3 C 9 - D 9 6 B E D B 8 A 2 7 9 } " > < a 1 6 : c r e a t i o n I d   x m l n s : a 1 6 = " h t t p : / / s c h e m a s . m i c r o s o f t . c o m / o f f i c e / d r a w i n g / 2 0 1 0 / m a i n "   i d = " { 4 1 0 9 7 3 F 9 - D E C 3 - 4 E 1 A - B 0 A 6 - C B A F 4 5 4 8 6 8 E 8 } " / > < / a : e x t > < / a : e x t L s t > < / p : c N v P r > < p : c N v S p P r / > < p : n v P r / > < / p : n v S p P r > < p : s p P r > < a : x f r m   r o t = " 0 " > < a : o f f   x = " 0 "   y = " 6 3 1 6 1 3 3 " / > < a : e x t   c x = " 1 2 1 9 2 0 0 0 "   c y = " 5 4 1 8 6 7 " / > < / a : x f r m > < a : p r s t G e o m   p r s t = " r e c t " > < a : a v L s t / > < / a : p r s t G e o m > < a : s o l i d F i l l > < a : s c h e m e C l r   v a l = " a c c e n t 6 " > < a : l u m M o d   v a l = " 7 5 0 0 0 " / > < / a : s c h e m e C l r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4 "   n a m e = " T i t l e   1 " > < a : e x t L s t > < a : e x t   u r i = " { B 0 F 4 1 D 6 E - 2 E 9 A - 4 0 7 B - A 4 B E - 8 9 3 6 7 B E 7 D 3 F 6 } " > < a 1 6 : c r e a t i o n I d   x m l n s : a 1 6 = " h t t p : / / s c h e m a s . m i c r o s o f t . c o m / o f f i c e / d r a w i n g / 2 0 1 0 / m a i n "   i d = " { F 2 2 E B F 8 E - E 3 3 5 - 4 A F F - 9 0 4 0 - 5 9 9 D 7 E 7 D 3 5 A 9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8 3 8 2 0 0 "   y = " 3 6 5 1 2 6 " / > < a : e x t   c x = " 1 0 5 1 5 6 0 0 "   c y = " 1 6 9 2 2 7 4 " / > < / a : x f r m > < / p : s p P r > < p : t x B o d y > < a : b o d y P r   r t l C o l = " 0 "   v e r t = " h o r z " > < a : n o r m A u t o f i t / > < / a : b o d y P r > < a : l s t S t y l e / > < a : p > < a : p P r / > < a :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 C � < / a : t > < / a : r > < a : r > < a : r P r   d i r t y = " 0 "   e r r = " 1 "   l a n g = " e n - G B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  r i s   < / a : t > < / a : r > < a :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 a < / a : t > < / a : r > < a : r > < a : r P r   d i r t y = " 0 "   e r r = " 1 "   l a n g = " e n - G B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  t h a   < / a : t > < / a : r > < a :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 d  < / a : t > < / a : r > < a : r > < a : r P r   d i r t y = " 0 "   e r r = " 1 "   l a n g = " e n - G B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  a o d a n n   < / a : t > < / a : r > < a :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 a g u s < / a : t > < / a : r > < a : r > < a : r P r   d i r t y = " 0 "   e r r = " 1 "   l a n g = " e n - G B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  < / a : t > < / a : r > < a :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 d o < / a : t > < / a : r > < a : r > < a : r P r   d i r t y = " 0 "   e r r = " 1 "   l a n g = " e n - G B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  b h o d h a i g   c o l t a c h   n u a i r   < / a : t > < / a : r > < a :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 a < / a : t > < / a : r > < a : r > < a : r P r   d i r t y = " 0 "   e r r = " 1 "   l a n g = " e n - G B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  t h a   t h u   < / a : t > < / a : r > < a :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 a  < / a : t > < / a : r > < a : r > < a : r P r   d i r t y = " 0 "   e r r = " 1 "   l a n g = " e n - G B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  < / a : t > < / a : r > < a :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 f a i r e a c h d a i n n & < / a : t > < / a : r > < a : e n d P a r a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5 "   n a m e = " T e x t B o x   8 " > < a : e x t L s t > < a : e x t   u r i = " { 4 9 3 2 E 6 F 9 - B 1 2 1 - 4 5 5 2 - 9 5 0 2 - 7 2 D 2 5 F 9 B A 7 1 8 } " > < a 1 6 : c r e a t i o n I d   x m l n s : a 1 6 = " h t t p : / / s c h e m a s . m i c r o s o f t . c o m / o f f i c e / d r a w i n g / 2 0 1 0 / m a i n "   i d = " { D F A 9 E 2 D B - 9 1 3 8 - 4 C 1 5 - 9 5 6 F - 7 A 9 1 A 6 4 3 4 9 8 F } " / > < / a : e x t > < / a : e x t L s t > < / p : c N v P r > < p : c N v S p P r   t x B o x = " 1 " / > < p : n v P r / > < / p : n v S p P r > < p : s p P r > < a : x f r m   r o t = " 0 " > < a : o f f   x = " 8 3 8 2 0 0 "   y = " 2 2 2 0 6 5 0 " / > < a : e x t   c x = " 4 8 7 6 8 0 0 "   c y = " 2 0 6 2 1 0 2 " / > < / a : x f r m > < a : p r s t G e o m   p r s t = " r e c t " > < a : a v L s t / > < / a : p r s t G e o m > < a : n o F i l l / > < / p : s p P r > < p : t x B o d y > < a : b o d y P r   r t l C o l = " 0 "   v e r t = " h o r z "   w r a p = " s q u a r e " > < a : s p A u t o F i t / > < / a : b o d y P r > < a : l s t S t y l e / > < a : p > < a : p P r   i n d e n t = " - 4 5 7 2 0 0 "   m a r L = " 4 5 7 2 0 0 " > < a : b u F o n t   t y p e f a c e = " A r i a l " / > < a : b u C h a r   c h a r = " " " / > < / a : p P r > < a : r > < a : r P r   d i r t y = " 0 "   e r r = " 1 "   l a n g = " e n - G B "   s z = " 3 2 0 0 " / > < a : t > T o i l i c h t e < / a : t > < / a : r > < / a : p > < a : p > < a : p P r   i n d e n t = " - 4 5 7 2 0 0 "   m a r L = " 4 5 7 2 0 0 " > < a : b u F o n t   t y p e f a c e = " A r i a l " / > < a : b u C h a r   c h a r = " " " / > < / a : p P r > < a : r > < a : r P r   d i r t y = " 0 "   l a n g = " e n - U S "   s z = " 3 2 0 0 " / > < a : t > B r � n a c h < / a : t > < / a : r > < / a : p > < a : p > < a : p P r   i n d e n t = " - 4 5 7 2 0 0 "   m a r L = " 4 5 7 2 0 0 " > < a : b u F o n t   t y p e f a c e = " A r i a l " / > < a : b u C h a r   c h a r = " " " / > < / a : p P r > < a : r > < a : r P r   d i r t y = " 0 "   e r r = " 1 "   l a n g = " e n - G B "   s z = " 3 2 0 0 " / > < a : t > I o m a g a i n e a c h < / a : t > < / a : r > < / a : p > < a : p > < a : p P r   i n d e n t = " - 4 5 7 2 0 0 "   m a r L = " 4 5 7 2 0 0 " > < a : b u F o n t   t y p e f a c e = " A r i a l " / > < a : b u C h a r   c h a r = " " " / > < / a : p P r > < a : r > < a : r P r   d i r t y = " 0 "   e r r = " 1 "   l a n g = " e n - G B "   s z = " 3 2 0 0 " / > < a : t > F i a d h a i c h < / a : t > < / a : r > < a : r > < a : r P r   d i r t y = " 0 "   l a n g = " e n - G B "   s z = " 3 2 0 0 " / > < a : t >   < / a : t > < / a : r > < a : e n d P a r a R P r   d i r t y = " 0 "   l a n g = " e n - G B "   s z = " 3 2 0 0 " / > < / a : p > < / p : t x B o d y > < / p : s p > < p : p i c > < p : n v P i c P r > < p : c N v P r   i d = " 6 "   n a m e = " P i c t u r e   4 " > < a : e x t L s t > < a : e x t   u r i = " { 7 6 1 D 1 7 7 F - 4 B 0 D - 4 6 5 0 - 9 F D E - E 7 2 4 D E B 3 C F E 9 } " > < a 1 6 : c r e a t i o n I d   x m l n s : a 1 6 = " h t t p : / / s c h e m a s . m i c r o s o f t . c o m / o f f i c e / d r a w i n g / 2 0 1 0 / m a i n "   i d = " { 2 3 5 3 C C D 5 - 1 C C F - 4 9 C 6 - 8 B F 2 - A 0 9 D 4 5 C 5 5 B 3 C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/ p : s p T r e e > < p : e x t L s t > < p : e x t   u r i = " { 4 A E 1 E E B 9 - 8 0 7 B - 4 1 7 8 - 8 E 5 0 - A A C E E 9 A 3 2 E 9 9 } " > < p 1 4 : c r e a t i o n I d   x m l n s : p 1 4 = " h t t p : / / s c h e m a s . m i c r o s o f t . c o m / o f f i c e / p o w e r p o i n t / 2 0 1 0 / m a i n "   v a l = " 1 6 4 4 4 9 4 5 8 3 5 0 6 " / > < / p : e x t > < / p : e x t L s t > < / p : c S l d > < p : c l r M a p O v r > < a : m a s t e r C l r M a p p i n g / > < / p : c l r M a p O v r > < / p : s l d >
</file>

<file path=ppt/slides/slide2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2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P i c t u r e   3 " > < a : e x t L s t > < a : e x t   u r i = " { 4 A 2 4 A A F E - D C 0 8 - 4 4 D 3 - B 1 3 B - A D A 9 D 8 C C 7 F 3 9 } " > < a 1 6 : c r e a t i o n I d   x m l n s : a 1 6 = " h t t p : / / s c h e m a s . m i c r o s o f t . c o m / o f f i c e / d r a w i n g / 2 0 1 0 / m a i n "   i d = " { 1 9 D C F 9 3 E - 4 2 A 6 - 4 0 A 2 - B A 5 6 - 4 3 9 3 3 5 3 6 C 5 6 3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r c R e c t   b = " 9 4 2 0 "   l = " 5 5 1 1 "   r = " 2 2 1 1 "   t = " 1 2 7 1 9 " / > < a : s t r e t c h > < a : f i l l R e c t / > < / a : s t r e t c h > < / p : b l i p F i l l > < p : s p P r > < a : x f r m   r o t = " 0 " > < a : o f f   x = " 0 "   y = " 1 " / > < a : e x t   c x = " 1 2 1 9 2 0 0 0 "   c y = " 6 8 5 7 9 9 8 " / > < / a : x f r m > < a : p r s t G e o m   p r s t = " r e c t " > < a : a v L s t / > < / a : p r s t G e o m > < a : n o F i l l / > < / p : s p P r > < / p : p i c > < p : s p > < p : n v S p P r > < p : c N v P r   i d = " 3 "   n a m e = " R e c t a n g l e   4 " > < a : e x t L s t > < a : e x t   u r i = " { 0 8 C 8 7 B 2 D - C 6 6 1 - 4 C A B - A 7 3 C - F F 7 C 6 A 7 0 D C 0 A } " > < a 1 6 : c r e a t i o n I d   x m l n s : a 1 6 = " h t t p : / / s c h e m a s . m i c r o s o f t . c o m / o f f i c e / d r a w i n g / 2 0 1 0 / m a i n "   i d = " { 4 9 C 1 2 3 D 8 - 3 4 C B - 4 D C 5 - A E 3 1 - 2 6 F B 8 4 C 9 7 4 B B } " / > < / a : e x t > < / a : e x t L s t > < / p : c N v P r > < p : c N v S p P r / > < p : n v P r / > < / p : n v S p P r > < p : s p P r > < a : x f r m   r o t = " 0 " > < a : o f f   x = " 0 "   y = " 6 3 1 6 1 3 3 " / > < a : e x t   c x = " 1 2 1 9 2 0 0 0 "   c y = " 5 4 1 8 6 7 " / > < / a : x f r m > < a : p r s t G e o m   p r s t = " r e c t " > < a : a v L s t / > < / a : p r s t G e o m > < a : s o l i d F i l l > < a : s c h e m e C l r   v a l = " a c c e n t 6 " > < a : l u m M o d   v a l = " 7 5 0 0 0 " / > < / a : s c h e m e C l r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4 "   n a m e = " T i t l e   1 " > < a : e x t L s t > < a : e x t   u r i = " { A 4 6 6 2 6 A 7 - D 9 5 D - 4 2 E 3 - B B F E - 6 7 A F 1 8 B B B A 6 A } " > < a 1 6 : c r e a t i o n I d   x m l n s : a 1 6 = " h t t p : / / s c h e m a s . m i c r o s o f t . c o m / o f f i c e / d r a w i n g / 2 0 1 0 / m a i n "   i d = " { A E 6 E 4 A 6 5 - 9 A 2 1 - 4 5 3 F - 9 9 0 E - 7 6 E 3 A A 2 8 7 3 1 0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  v e r t = " h o r z " / > < a : l s t S t y l e / > < a : p > < a : p P r / > < a : r > < a : r P r   d i r t y = " 0 "   e r r = " 1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 B i d h < / a : t > < / a : r > < a :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  < / a : t > < / a : r > < a : r > < a : r P r   d i r t y = " 0 "   e r r = " 1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 s i n n < / a : t > < / a : r > < a :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 : < / a : t > < / a : r > < a : e n d P a r a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5 "   n a m e = " C o n t e n t   P l a c e h o l d e r   2 " > < a : e x t L s t > < a : e x t   u r i = " { 0 7 A A C 5 0 7 - 6 F F 7 - 4 3 4 E - A C 7 3 - 7 1 D 4 1 6 A 5 F 9 5 D } " > < a 1 6 : c r e a t i o n I d   x m l n s : a 1 6 = " h t t p : / / s c h e m a s . m i c r o s o f t . c o m / o f f i c e / d r a w i n g / 2 0 1 0 / m a i n "   i d = " { A F 6 1 1 8 A 9 - 1 5 C D - 4 A C D - B C 0 2 - 7 1 B 6 9 A B 7 0 4 8 4 } " / > < / a : e x t > < / a : e x t L s t > < / p : c N v P r > < p : c N v S p P r > < a : s p L o c k s   n o G r p = " t r u e " / > < / p : c N v S p P r > < p : n v P r > < p : p h   i d x = " 1 " / > < / p : n v P r > < / p : n v S p P r > < p : s p P r / > < p : t x B o d y > < a : b o d y P r   r t l C o l = " 0 "   v e r t = " h o r z " / > < a : l s t S t y l e / > < a : p > < a : p P r / > < a : r > < a : r P r   d i r t y = " 0 "   l a n g = " e n - U S " / > < a : t > A    < / a : t > < / a : r > < a : r > < a : r P r   d i r t y = " 0 "   l a n g = " e n - U S " / > < a : t > b e a c h d a c h a d h < / a : t > < / a : r > < a : r > < a : r P r   d i r t y = " 0 "   l a n g = " e n - U S " / > < a : t >   a i r   m a r   a   < / a : t > < / a : r > < a : r > < a : r P r   d i r t y = " 0 "   l a n g = " e n - U S " / > < a : t > t h a < / a : t > < / a : r > < a : r > < a : r P r   d i r t y = " 0 "   l a n g = " e n - U S " / > < a : t >   < / a : t > < / a : r > < a : r > < a : r P r   d i r t y = " 0 "   l a n g = " e n - U S " / > < a : t > c u i d e i g i n < / a : t > < / a : r > < a : r > < a : r P r   d i r t y = " 0 "   l a n g = " e n - U S " / > < a : t >   a    < / a : t > < / a : r > < a : r > < a : r P r   d i r t y = " 0 "   l a n g = " e n - U S " / > < a : t > f a i r e a c h d a i n n < / a : t > < / a : r > < / a : p > < a : p > < a : p P r / > < a : r > < a : r P r   d i r t y = " 0 "   l a n g = " e n - U S " / > < a : t > A    < / a : t > < / a : r > < a : r > < a : r P r   d i r t y = " 0 "   l a n g = " e n - U S " / > < a : t > c o i m h e a d < / a : t > < / a : r > < a : r > < a : r P r   d i r t y = " 0 "   l a n g = " e n - U S " / > < a : t >   a i r   < / a : t > < / a : r > < a : r > < a : r P r   d i r t y = " 0 "   l a n g = " e n - U S " / > < a : t > a o d a n n < / a : t > < / a : r > < a : r > < a : r P r   d i r t y = " 0 "   l a n g = " e n - U S " / > < a : t >   < / a : t > < / a : r > < a : r > < a : r P r   d i r t y = " 0 "   l a n g = " e n - U S " / > < a : t > a g u s < / a : t > < / a : r > < a : r > < a : r P r   d i r t y = " 0 "   l a n g = " e n - U S " / > < a : t >   < / a : t > < / a : r > < a : r > < a : r P r   d i r t y = " 0 "   l a n g = " e n - U S " / > < a : t > g l u a s a d - b o d h a i g < / a : t > < / a : r > < a : r > < a : r P r   d i r t y = " 0 "   l a n g = " e n - U S " / > < a : t >   < / a : t > < / a : r > < a : r > < a : r P r   d i r t y = " 0 "   l a n g = " e n - U S " / > < a : t > a i r s o n < / a : t > < / a : r > < a : r > < a : r P r   d i r t y = " 0 "   l a n g = " e n - U S " / > < a : t >   < / a : t > < / a : r > < a : r > < a : r P r   d i r t y = " 0 "   l a n g = " e n - U S " / > < a : t > a r < / a : t > < / a : r > < a : r > < a : r P r   d i r t y = " 0 "   l a n g = " e n - U S " / > < a : t >   < / a : t > < / a : r > < a : r > < a : r P r   d i r t y = " 0 "   l a n g = " e n - U S " / > < a : t > c u i d e a c h a d h < / a : t > < / a : r > < a : r > < a : r P r   d i r t y = " 0 "   l a n g = " e n - U S " / > < a : t >   < / a : t > < / a : r > < a : r > < a : r P r   d i r t y = " 0 "   l a n g = " e n - U S " / > < a : t > o b r a c h a c h a d h < / a : t > < / a : r > < a : r > < a : r P r   d i r t y = " 0 "   l a n g = " e n - U S " / > < a : t >   a - < / a : t > < / a : r > < a : r > < a : r P r   d i r t y = " 0 "   l a n g = " e n - U S " / > < a : t > m a c h < / a : t > < / a : r > < a : r > < a : r P r   d i r t y = " 0 "   l a n g = " e n - U S " / > < a : t >   m a r   a   < / a : t > < / a : r > < a : r > < a : r P r   d i r t y = " 0 "   l a n g = " e n - U S " / > < a : t > b h i o s < / a : t > < / a : r > < a : r > < a : r P r   d i r t y = " 0 "   l a n g = " e n - U S " / > < a : t >   < / a : t > < / a : r > < a : r > < a : r P r   d i r t y = " 0 "   l a n g = " e n - U S " / > < a : t > c u i d e i g i n < / a : t > < / a : r > < a : r > < a : r P r   d i r t y = " 0 "   l a n g = " e n - U S " / > < a : t >   a    < / a : t > < / a : r > < a : r > < a : r P r   d i r t y = " 0 "   l a n g = " e n - U S " / > < a : t > f a i r e a c h d a i n n < / a : t > < / a : r > < / a : p > < a : p > < a : p P r / > < a : r > < a : r P r   d i r t y = " 0 "   l a n g = " e n - U S " / > < a : t > A    < / a : t > < / a : r > < a : r > < a : r P r   d i r t y = " 0 "   l a n g = " e n - U S " / > < a : t > s m a o i n e a c h a d h < / a : t > < / a : r > < a : r > < a : r P r   d i r t y = " 0 "   l a n g = " e n - U S " / > < a : t >   a i r   < / a : t > < / a : r > < a : r > < a : r P r   d i r t y = " 0 "   l a n g = " e n - U S " / > < a : t > a d h b h a r a n < / a : t > < / a : r > < a : r > < a : r P r   d i r t y = " 0 "   l a n g = " e n - U S " / > < a : t >   < / a : t > < / a : r > < a : r > < a : r P r   d i r t y = " 0 "   l a n g = " e n - U S " / > < a : t > a i r s o n < / a : t > < / a : r > < a : r > < a : r P r   d i r t y = " 0 "   l a n g = " e n - U S " / > < a : t >   m a r   a   < / a : t > < / a : r > < a : r > < a : r P r   d i r t y = " 0 "   l a n g = " e n - U S " / > < a : t > b h i o s < / a : t > < / a : r > < a : r > < a : r P r   d i r t y = " 0 "   l a n g = " e n - U S " / > < a : t >   < / a : t > < / a : r > < a : r > < a : r P r   d i r t y = " 0 "   l a n g = " e n - U S " / > < a : t > d a o i n e < / a : t > < / a : r > < a : r > < a : r P r   d i r t y = " 0 "   l a n g = " e n - U S " / > < a : t >   a    < / a : t > < / a : r > < a : r > < a : r P r   d i r t y = " 0 "   l a n g = " e n - U S " / > < a : t > f a i r e a c h d a i n n < / a : t > < / a : r > < a : r > < a : r P r   d i r t y = " 0 "   l a n g = " e n - U S " / > < a : t >   < / a : t > < / a : r > < a : r > < a : r P r   d i r t y = " 0 "   l a n g = " e n - U S " / > < a : t > d i o f a r < / a : t > < / a : r > < a : r > < a : r P r   d i r t y = " 0 "   l a n g = " e n - U S " / > < a : t >   < / a : t > < / a : r > < a : r > < a : r P r   d i r t y = " 0 "   l a n g = " e n - U S " / > < a : t > r u d a n < / a : t > < / a : r > < / a : p > < a : p > < a : p P r / > < a : r > < a : r P r   d i r t y = " 0 "   l a n g = " e n - U S " / > < a : t / > < / a : r > < a : e n d P a r a R P r   d i r t y = " 0 "   l a n g = " e n - U S " / > < / a : p > < / p : t x B o d y > < / p : s p > < p : p i c > < p : n v P i c P r > < p : c N v P r   i d = " 6 "   n a m e = " P i c t u r e   4 " > < a : e x t L s t > < a : e x t   u r i = " { 2 7 E 5 A 2 E 5 - 9 E 8 3 - 4 7 6 1 - A 6 5 3 - 1 1 F 2 2 E D 0 C 2 4 7 } " > < a 1 6 : c r e a t i o n I d   x m l n s : a 1 6 = " h t t p : / / s c h e m a s . m i c r o s o f t . c o m / o f f i c e / d r a w i n g / 2 0 1 0 / m a i n "   i d = " { 1 8 2 C E E 6 0 - 6 6 C 1 - 4 E 1 8 - 9 7 D D - C B 9 5 3 3 3 1 A 7 9 F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/ p : s p T r e e > < p : e x t L s t > < p : e x t   u r i = " { 9 D 6 C F 5 E 4 - 2 F F F - 4 9 0 2 - B 8 3 7 - 5 3 8 B F E E 8 B A D 4 } " > < p 1 4 : c r e a t i o n I d   x m l n s : p 1 4 = " h t t p : / / s c h e m a s . m i c r o s o f t . c o m / o f f i c e / p o w e r p o i n t / 2 0 1 0 / m a i n "   v a l = " 1 6 4 4 4 9 4 5 8 3 4 3 6 " / > < / p : e x t > < / p : e x t L s t > < / p : c S l d > < p : c l r M a p O v r > < a : m a s t e r C l r M a p p i n g / > < / p : c l r M a p O v r > < / p : s l d >
</file>

<file path=ppt/slides/slide20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1 8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P i c t u r e   3 " > < a : e x t L s t > < a : e x t   u r i = " { D 9 6 5 0 7 D 2 - 9 0 8 E - 4 C A 1 - A D 8 8 - 3 7 B 5 F 6 A 5 F 0 1 9 } " > < a 1 6 : c r e a t i o n I d   x m l n s : a 1 6 = " h t t p : / / s c h e m a s . m i c r o s o f t . c o m / o f f i c e / d r a w i n g / 2 0 1 0 / m a i n "   i d = " { 4 C 7 9 7 3 5 F - 0 0 6 6 - 4 0 3 B - A B 3 F - 4 1 6 5 C 5 F F 1 7 A 6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r c R e c t   b = " 9 4 2 0 "   l = " 5 5 1 1 "   r = " 2 2 1 1 "   t = " 1 2 7 1 9 " / > < a : s t r e t c h > < a : f i l l R e c t / > < / a : s t r e t c h > < / p : b l i p F i l l > < p : s p P r > < a : x f r m   r o t = " 0 " > < a : o f f   x = " 0 "   y = " 1 " / > < a : e x t   c x = " 1 2 1 9 2 0 0 0 "   c y = " 6 8 5 7 9 9 8 " / > < / a : x f r m > < a : p r s t G e o m   p r s t = " r e c t " > < a : a v L s t / > < / a : p r s t G e o m > < a : n o F i l l / > < / p : s p P r > < / p : p i c > < p : s p > < p : n v S p P r > < p : c N v P r   i d = " 3 "   n a m e = " R e c t a n g l e   4 " > < a : e x t L s t > < a : e x t   u r i = " { 4 0 B 5 0 A A 5 - 1 1 9 F - 4 1 7 2 - B 1 6 A - A C 8 1 4 D C E C 7 F B } " > < a 1 6 : c r e a t i o n I d   x m l n s : a 1 6 = " h t t p : / / s c h e m a s . m i c r o s o f t . c o m / o f f i c e / d r a w i n g / 2 0 1 0 / m a i n "   i d = " { 1 D 7 2 2 9 C 8 - B B 7 8 - 4 6 F 5 - B D D D - 6 C 5 4 D E B 8 C 1 B 6 } " / > < / a : e x t > < / a : e x t L s t > < / p : c N v P r > < p : c N v S p P r / > < p : n v P r / > < / p : n v S p P r > < p : s p P r > < a : x f r m   r o t = " 0 " > < a : o f f   x = " 0 "   y = " 6 3 1 6 1 3 3 " / > < a : e x t   c x = " 1 2 1 9 2 0 0 0 "   c y = " 5 4 1 8 6 7 " / > < / a : x f r m > < a : p r s t G e o m   p r s t = " r e c t " > < a : a v L s t / > < / a : p r s t G e o m > < a : s o l i d F i l l > < a : s c h e m e C l r   v a l = " a c c e n t 6 " > < a : l u m M o d   v a l = " 7 5 0 0 0 " / > < / a : s c h e m e C l r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4 "   n a m e = " T i t l e   4 " > < a : e x t L s t > < a : e x t   u r i = " { 6 8 6 2 9 E 0 8 - 7 8 E 7 - 4 E E 4 - 9 C C D - 5 A 9 8 D 3 1 0 3 7 3 D } " > < a 1 6 : c r e a t i o n I d   x m l n s : a 1 6 = " h t t p : / / s c h e m a s . m i c r o s o f t . c o m / o f f i c e / d r a w i n g / 2 0 1 0 / m a i n "   i d = " { C 1 6 1 A 9 F E - F B A E - 4 D D 7 - B 3 D C - D B 6 9 8 A 9 7 7 4 F E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  v e r t = " h o r z " / > < a : l s t S t y l e / > < a : p > < a : p P r / > < a : r > < a : r P r   d i r t y = " 0 "   e r r = " 1 "   l a n g = " e n - G B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 C u i m h n i c h < / a : t > < / a : r > < a :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 ! < / a : t > < / a : r > < a : e n d P a r a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5 "   n a m e = " C o n t e n t   P l a c e h o l d e r   5 " > < a : e x t L s t > < a : e x t   u r i = " { A 6 0 B 9 4 4 4 - A 7 E 5 - 4 8 5 8 - 8 5 0 D - 0 0 7 7 D 0 0 3 5 C 9 5 } " > < a 1 6 : c r e a t i o n I d   x m l n s : a 1 6 = " h t t p : / / s c h e m a s . m i c r o s o f t . c o m / o f f i c e / d r a w i n g / 2 0 1 0 / m a i n "   i d = " { 7 8 A 4 5 E 2 0 - 2 6 8 A - 4 4 C 7 - 9 0 3 0 - 5 8 8 C D 5 D F 4 7 C 5 } " / > < / a : e x t > < / a : e x t L s t > < / p : c N v P r > < p : c N v S p P r > < a : s p L o c k s   n o G r p = " t r u e " / > < / p : c N v S p P r > < p : n v P r > < p : p h   i d x = " 1 " / > < / p : n v P r > < / p : n v S p P r > < p : s p P r > < a : x f r m   r o t = " 0 " > < a : o f f   x = " 8 3 8 2 0 0 "   y = " 1 8 2 5 6 2 5 " / > < a : e x t   c x = " 1 0 5 1 5 6 0 0 "   c y = " 3 4 6 3 4 8 4 " / > < / a : x f r m > < / p : s p P r > < p : t x B o d y > < a : b o d y P r   r t l C o l = " 0 "   v e r t = " h o r z " > < a : n o r m A u t o f i t / > < / a : b o d y P r > < a : l s t S t y l e / > < a : p > < a : p P r / > < a : r > < a : r P r   d i r t y = " 0 "   l a n g = " e n - G B "   s z = " 2 0 0 0 " / > < a : t > C h a n   < / a : t > < / a : r > < a : r > < a : r P r   d i r t y = " 0 "   e r r = " 1 "   l a n g = " e n - G B "   s z = " 2 0 0 0 " / > < a : t > e i l < / a : t > < / a : r > < a : r > < a : r P r   d i r t y = " 0 "   l a n g = " e n - G B "   s z = " 2 0 0 0 " / > < a : t >   < / a : t > < / a : r > < a : r > < a : r P r   d i r t y = " 0 "   e r r = " 1 "   l a n g = " e n - G B "   s z = " 2 0 0 0 " / > < a : t > f a i r e a c h d a i n n e a n < / a : t > < / a : r > < a : r > < a : r P r   d i r t y = " 0 "   l a n g = " e n - G B "   s z = " 2 0 0 0 " / > < a : t >    < / a : t > < / a : r > < a : r > < a : r P r   d i r t y = " 0 "   e r r = " 1 "   l a n g = " e n - G B "   s z = " 2 0 0 0 " / > < a : t > c e a r t < / a : t > < / a : r > < a : r > < a : r P r   d i r t y = " 0 "   l a n g = " e n - G B "   s z = " 2 0 0 0 " / > < a : t >    n o    < / a : t > < / a : r > < a : r > < a : r P r   d i r t y = " 0 "   e r r = " 1 "   l a n g = " e n - G B "   s z = " 2 0 0 0 " / > < a : t > c e � r r < / a : t > < / a : r > < a : r > < a : r P r   d i r t y = " 0 "   l a n g = " e n - G B "   s z = " 2 0 0 0 " / > < a : t >    a n n .   A c h   < / a : t > < / a : r > < a : r > < a : r P r   d i r t y = " 0 "   e r r = " 1 "   l a n g = " e n - G B "   s z = " 2 0 0 0 " / > < a : t > b i d h < / a : t > < / a : r > < a : r > < a : r P r   d i r t y = " 0 "   l a n g = " e n - G B "   s z = " 2 0 0 0 " / > < a : t >   < / a : t > < / a : r > < a : r > < a : r P r   d i r t y = " 0 "   e r r = " 1 "   l a n g = " e n - G B "   s z = " 2 0 0 0 " / > < a : t > c u i d < / a : t > < / a : r > < a : r > < a : r P r   d i r t y = " 0 "   l a n g = " e n - G B "   s z = " 2 0 0 0 " / > < a : t >   d e   < / a : t > < / a : r > < a : r > < a : r P r   d i r t y = " 0 "   e r r = " 1 "   l a n g = " e n - G B "   s z = " 2 0 0 0 " / > < a : t > f h a i r e a c h d a i n n e a n < / a : t > < / a : r > < a : r > < a : r P r   d i r t y = " 0 "   l a n g = " e n - G B "   s z = " 2 0 0 0 " / > < a : t >   a    < / a : t > < / a : r > < a : r > < a : r P r   d i r t y = " 0 "   e r r = " 1 "   l a n g = " e n - G B "   s z = " 2 0 0 0 " / > < a : t > t o i r t < / a : t > < / a : r > < a : r > < a : r P r   d i r t y = " 0 "   l a n g = " e n - G B "   s z = " 2 0 0 0 " / > < a : t >   < / a : t > < / a : r > < a : r > < a : r P r   d i r t y = " 0 "   e r r = " 1 "   l a n g = " e n - G B "   s z = " 2 0 0 0 " / > < a : t > o i r n n < / a : t > < / a : r > < a : r > < a : r P r   d i r t y = " 0 "   l a n g = " e n - G B "   s z = " 2 0 0 0 " / > < a : t >   a    < / a : t > < / a : r > < a : r > < a : r P r   d i r t y = " 0 "   e r r = " 1 "   l a n g = " e n - G B "   s z = " 2 0 0 0 " / > < a : t > f a i r e a c h d a i n n < / a : t > < / a : r > < a : r > < a : r P r   d i r t y = " 0 "   l a n g = " e n - G B "   s z = " 2 0 0 0 " / > < a : t >   < / a : t > < / a : r > < a : r > < a : r P r   d i r t y = " 0 "   e r r = " 1 "   l a n g = " e n - G B "   s z = " 2 0 0 0 " / > < a : t > n a s < / a : t > < / a : r > < a : r > < a : r P r   d i r t y = " 0 "   l a n g = " e n - G B "   s z = " 2 0 0 0 " / > < a : t >   < / a : t > < / a : r > < a : r > < a : r P r   d i r t y = " 0 "   e r r = " 1 "   l a n g = " e n - G B "   s z = " 2 0 0 0 " / > < a : t > f h e � r r < / a : t > < / a : r > < a : r > < a : r P r   d i r t y = " 0 "   l a n g = " e n - G B "   s z = " 2 0 0 0 " / > < a : t >   < / a : t > < / a : r > < a : r > < a : r P r   d i r t y = " 0 "   e r r = " 1 "   l a n g = " e n - G B "   s z = " 2 0 0 0 " / > < a : t > n a r < / a : t > < / a : r > < a : r > < a : r P r   d i r t y = " 0 "   l a n g = " e n - G B "   s z = " 2 0 0 0 " / > < a : t >   < / a : t > < / a : r > < a : r > < a : r P r   d i r t y = " 0 "   e r r = " 1 "   l a n g = " e n - G B "   s z = " 2 0 0 0 " / > < a : t > i n n t i n n e a n < / a : t > < / a : r > < a : r > < a : r P r   d i r t y = " 0 "   l a n g = " e n - G B "   s z = " 2 0 0 0 " / > < a : t >   < / a : t > < / a : r > < a : r > < a : r P r   d i r t y = " 0 "   e r r = " 1 "   l a n g = " e n - G B "   s z = " 2 0 0 0 " / > < a : t > a g u s < / a : t > < / a : r > < a : r > < a : r P r   d i r t y = " 0 "   l a n g = " e n - G B "   s z = " 2 0 0 0 " / > < a : t >   < / a : t > < / a : r > < a : r > < a : r P r   d i r t y = " 0 "   e r r = " 1 "   l a n g = " e n - G B "   s z = " 2 0 0 0 " / > < a : t > n a r < / a : t > < / a : r > < a : r > < a : r P r   d i r t y = " 0 "   l a n g = " e n - G B "   s z = " 2 0 0 0 " / > < a : t >   < / a : t > < / a : r > < a : r > < a : r P r   d i r t y = " 0 "   e r r = " 1 "   l a n g = " e n - G B "   s z = " 2 0 0 0 " / > < a : t > b o d h a i g e a n < / a : t > < / a : r > < a : r > < a : r P r   d i r t y = " 0 "   l a n g = " e n - G B "   s z = " 2 0 0 0 " / > < a : t >   < / a : t > < / a : r > < a : r > < a : r P r   d i r t y = " 0 "   e r r = " 1 "   l a n g = " e n - G B "   s z = " 2 0 0 0 " / > < a : t > a g u s < / a : t > < / a : r > < a : r > < a : r P r   d i r t y = " 0 "   l a n g = " e n - G B "   s z = " 2 0 0 0 " / > < a : t >   < / a : t > < / a : r > < a : r > < a : r P r   d i r t y = " 0 "   e r r = " 1 "   l a n g = " e n - G B "   s z = " 2 0 0 0 " / > < a : t > b i d h < / a : t > < / a : r > < a : r > < a : r P r   d i r t y = " 0 "   l a n g = " e n - G B "   s z = " 2 0 0 0 " / > < a : t >   < / a : t > < / a : r > < a : r > < a : r P r   d i r t y = " 0 "   e r r = " 1 "   l a n g = " e n - G B "   s z = " 2 0 0 0 " / > < a : t > c u i d < / a : t > < / a : r > < a : r > < a : r P r   d i r t y = " 0 "   l a n g = " e n - G B "   s z = " 2 0 0 0 " / > < a : t >   < / a : t > < / a : r > < a : r > < a : r P r   d i r t y = " 0 "   e r r = " 1 "   l a n g = " e n - G B "   s z = " 2 0 0 0 " / > < a : t > e i l e < / a : t > < / a : r > < a : r > < a : r P r   d i r t y = " 0 "   l a n g = " e n - G B "   s z = " 2 0 0 0 " / > < a : t >   a    < / a : t > < / a : r > < a : r > < a : r P r   d i r t y = " 0 "   e r r = " 1 "   l a n g = " e n - G B "   s z = " 2 0 0 0 " / > < a : t > t o i r t < / a : t > < / a : r > < a : r > < a : r P r   d i r t y = " 0 "   l a n g = " e n - G B "   s z = " 2 0 0 0 " / > < a : t >   < / a : t > < / a : r > < a : r > < a : r P r   d i r t y = " 0 "   e r r = " 1 "   l a n g = " e n - G B "   s z = " 2 0 0 0 " / > < a : t > o i r n n < / a : t > < / a : r > < a : r > < a : r P r   d i r t y = " 0 "   l a n g = " e n - G B "   s z = " 2 0 0 0 " / > < a : t >   a    < / a : t > < / a : r > < a : r > < a : r P r   d i r t y = " 0 "   e r r = " 1 "   l a n g = " e n - G B "   s z = " 2 0 0 0 " / > < a : t > f a i r e a c h d a i n n e a n < / a : t > < / a : r > < a : r > < a : r P r   d i r t y = " 0 "   l a n g = " e n - G B "   s z = " 2 0 0 0 " / > < a : t >   < / a : t > < / a : r > < a : r > < a : r P r   d i r t y = " 0 "   e r r = " 1 "   l a n g = " e n - G B "   s z = " 2 0 0 0 " / > < a : t > n a s < / a : t > < / a : r > < a : r > < a : r P r   d i r t y = " 0 "   l a n g = " e n - G B "   s z = " 2 0 0 0 " / > < a : t >   < / a : t > < / a : r > < a : r > < a : r P r   d i r t y = " 0 "   e r r = " 1 "   l a n g = " e n - G B "   s z = " 2 0 0 0 " / > < a : t > m i o s a < / a : t > < / a : r > < a : r > < a : r P r   d i r t y = " 0 "   l a n g = " e n - G B "   s z = " 2 0 0 0 " / > < a : t > . < / a : t > < / a : r > < / a : p > < a : p > < a : p P r / > < a : r > < a : r P r   d i r t y = " 0 "   e r r = " 1 "   l a n g = " e n - G B "   s z = " 2 0 0 0 " / > < a : t > T h a < / a : t > < / a : r > < a : r > < a : r P r   d i r t y = " 0 "   l a n g = " e n - G B "   s z = " 2 0 0 0 " / > < a : t >   < / a : t > < / a : r > < a : r > < a : r P r   d i r t y = " 0 "   e r r = " 1 "   l a n g = " e n - G B "   s z = " 2 0 0 0 " / > < a : t > a r < / a : t > < / a : r > < a : r > < a : r P r   d i r t y = " 0 "   l a n g = " e n - G B "   s z = " 2 0 0 0 " / > < a : t >   < / a : t > < / a : r > < a : r > < a : r P r   d i r t y = " 0 "   e r r = " 1 "   l a n g = " e n - G B "   s z = " 2 0 0 0 " / > < a : t > f a i r e a c h d a i n n e a n < / a : t > < / a : r > < a : r > < a : r P r   d i r t y = " 0 "   l a n g = " e n - G B "   s z = " 2 0 0 0 " / > < a : t >   a g   < / a : t > < / a : r > < a : r > < a : r P r   d i r t y = " 0 "   e r r = " 1 "   l a n g = " e n - G B "   s z = " 2 0 0 0 " / > < a : t > a t h a r r a c h a d h < / a : t > < / a : r > < a : r > < a : r P r   d i r t y = " 0 "   l a n g = " e n - G B "   s z = " 2 0 0 0 " / > < a : t >   f a d   < / a : t > < / a : r > < a : r > < a : r P r   d i r t y = " 0 "   e r r = " 1 "   l a n g = " e n - G B "   s z = " 2 0 0 0 " / > < a : t > n a < / a : t > < / a : r > < a : r > < a : r P r   d i r t y = " 0 "   l a n g = " e n - G B "   s z = " 2 0 0 0 " / > < a : t >   h - < / a : t > < / a : r > < a : r > < a : r P r   d i r t y = " 0 "   e r r = " 1 "   l a n g = " e n - G B "   s z = " 2 0 0 0 " / > < a : t > � i n e < / a : t > < / a : r > < a : r > < a : r P r   d i r t y = " 0 "   l a n g = " e n - G B "   s z = " 2 0 0 0 " / > < a : t > .   < / a : t > < / a : r > < / a : p > < a : p > < a : p P r / > < a : r > < a : r P r   d i r t y = " 0 "   e r r = " 1 "   l a n g = " e n - G B "   s z = " 2 0 0 0 " / > < a : t > T h a < / a : t > < / a : r > < a : r > < a : r P r   d i r t y = " 0 "   l a n g = " e n - G B "   s z = " 2 0 0 0 " / > < a : t >   e   < / a : t > < / a : r > < a : r > < a : r P r   d i r t y = " 0 "   e r r = " 1 "   l a n g = " e n - G B "   s z = " 2 0 0 0 " / > < a : t > c u i d e a c h d a i l < / a : t > < / a : r > < a : r > < a : r P r   d i r t y = " 0 "   l a n g = " e n - G B "   s z = " 2 0 0 0 " / > < a : t >   a   < / a : t > < / a : r > < a : r > < a : r P r   d i r t y = " 0 "   e r r = " 1 "   l a n g = " e n - G B "   s z = " 2 0 0 0 " / > < a : t > b h i t h < / a : t > < / a : r > < a : r > < a : r P r   d i r t y = " 0 "   l a n g = " e n - G B "   s z = " 2 0 0 0 " / > < a : t >   a    < / a : t > < / a : r > < a : r > < a : r P r   d i r t y = " 0 "   e r r = " 1 "   l a n g = " e n - G B "   s z = " 2 0 0 0 " / > < a : t > b r u i d h i n n < / a : t > < / a : r > < a : r > < a : r P r   d i r t y = " 0 "   l a n g = " e n - G B "   s z = " 2 0 0 0 " / > < a : t >   m u   < / a : t > < / a : r > < a : r > < a : r P r   d i r t y = " 0 "   e r r = " 1 "   l a n g = " e n - G B "   s z = " 2 0 0 0 " / > < a : t > n a < / a : t > < / a : r > < a : r > < a : r P r   d i r t y = " 0 "   l a n g = " e n - G B "   s z = " 2 0 0 0 " / > < a : t >   < / a : t > < / a : r > < a : r > < a : r P r   d i r t y = " 0 "   e r r = " 1 "   l a n g = " e n - G B "   s z = " 2 0 0 0 " / > < a : t > f a i r e a c h d a i n n e a n < / a : t > < / a : r > < a : r > < a : r P r   d i r t y = " 0 "   l a n g = " e n - G B "   s z = " 2 0 0 0 " / > < a : t >   < / a : t > < / a : r > < a : r > < a : r P r   d i r t y = " 0 "   e r r = " 1 "   l a n g = " e n - G B "   s z = " 2 0 0 0 " / > < a : t > a g a d < / a : t > < / a : r > < a : r > < a : r P r   d i r t y = " 0 "   l a n g = " e n - G B "   s z = " 2 0 0 0 " / > < a : t > . < / a : t > < / a : r > < / a : p > < a : p > < a : p P r / > < a : r > < a : r P r   d i r t y = " 0 "   e r r = " 1 "   l a n g = " e n - G B "   s z = " 2 0 0 0 " / > < a : t > � i s t < / a : t > < / a : r > < a : r > < a : r P r   d i r t y = " 0 "   l a n g = " e n - G B "   s z = " 2 0 0 0 " / > < a : t >   < / a : t > < / a : r > < a : r > < a : r P r   d i r t y = " 0 "   e r r = " 1 "   l a n g = " e n - G B "   s z = " 2 0 0 0 " / > < a : t > r i < / a : t > < / a : r > < a : r > < a : r P r   d i r t y = " 0 "   l a n g = " e n - G B "   s z = " 2 0 0 0 " / > < a : t >   < / a : t > < / a : r > < a : r > < a : r P r   d i r t y = " 0 "   e r r = " 1 "   l a n g = " e n - G B "   s z = " 2 0 0 0 " / > < a : t > d a o i n e < / a : t > < / a : r > < a : r > < a : r P r   d i r t y = " 0 "   l a n g = " e n - G B "   s z = " 2 0 0 0 " / > < a : t >   < / a : t > < / a : r > < a : r > < a : r P r   d i r t y = " 0 "   e r r = " 1 "   l a n g = " e n - G B "   s z = " 2 0 0 0 " / > < a : t > e i l e < / a : t > < / a : r > < a : r > < a : r P r   d i r t y = " 0 "   l a n g = " e n - G B "   s z = " 2 0 0 0 " / > < a : t >   a    < / a : t > < / a : r > < a : r > < a : r P r   d i r t y = " 0 "   e r r = " 1 "   l a n g = " e n - G B "   s z = " 2 0 0 0 " / > < a : t > b r u i d h i n n < / a : t > < / a : r > < a : r > < a : r P r   d i r t y = " 0 "   l a n g = " e n - G B "   s z = " 2 0 0 0 " / > < a : t >   m u   < / a : t > < / a : r > < a : r > < a : r P r   d i r t y = " 0 "   e r r = " 1 "   l a n g = " e n - G B "   s z = " 2 0 0 0 " / > < a : t > n a < / a : t > < / a : r > < a : r > < a : r P r   d i r t y = " 0 "   l a n g = " e n - G B "   s z = " 2 0 0 0 " / > < a : t >   < / a : t > < / a : r > < a : r > < a : r P r   d i r t y = " 0 "   e r r = " 1 "   l a n g = " e n - G B "   s z = " 2 0 0 0 " / > < a : t > f a i r e a c h d a i n n e a n < / a : t > < / a : r > < a : r > < a : r P r   d i r t y = " 0 "   l a n g = " e n - G B "   s z = " 2 0 0 0 " / > < a : t >   a c a . < / a : t > < / a : r > < a : e n d P a r a R P r   d i r t y = " 0 "   l a n g = " e n - G B "   s z = " 2 0 0 0 " / > < / a : p > < / p : t x B o d y > < / p : s p > < p : p i c > < p : n v P i c P r > < p : c N v P r   i d = " 6 "   n a m e = " P i c t u r e   4 " > < a : e x t L s t > < a : e x t   u r i = " { 2 F 2 F 0 B 9 B - 0 2 4 5 - 4 A D 5 - 9 1 B B - A 2 9 1 A 8 5 1 8 3 8 5 } " > < a 1 6 : c r e a t i o n I d   x m l n s : a 1 6 = " h t t p : / / s c h e m a s . m i c r o s o f t . c o m / o f f i c e / d r a w i n g / 2 0 1 0 / m a i n "   i d = " { 5 8 D 6 9 7 2 B - D 3 4 D - 4 E 2 7 - 8 D 3 F - 6 A 5 F F E F D 5 0 2 1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/ p : s p T r e e > < p : e x t L s t > < p : e x t   u r i = " { C E A 6 B 2 E F - E 7 5 4 - 4 7 9 0 - 8 A 5 2 - A 7 3 1 1 8 2 A 5 6 3 F } " > < p 1 4 : c r e a t i o n I d   x m l n s : p 1 4 = " h t t p : / / s c h e m a s . m i c r o s o f t . c o m / o f f i c e / p o w e r p o i n t / 2 0 1 0 / m a i n "   v a l = " 1 6 4 4 4 9 4 5 8 3 5 0 9 " / > < / p : e x t > < / p : e x t L s t > < / p : c S l d > < p : c l r M a p O v r > < a : m a s t e r C l r M a p p i n g / > < / p : c l r M a p O v r > < p : t i m i n g > < p : t n L s t > < p : p a r > < p : c T n   d u r = " i n d e f i n i t e "   i d = " 1 "   n o d e T y p e = " t m R o o t "   r e s t a r t = " n e v e r " > < p : c h i l d T n L s t > < p : s e q   c o n c u r r e n t = " 1 "   n e x t A c = " s e e k " > < p : c T n   d u r = " i n d e f i n i t e "   i d = " 2 "   n o d e T y p e = " m a i n S e q " > < p : c h i l d T n L s t > < p : p a r > < p : c T n   f i l l = " h o l d "   i d = " 3 " > < p : s t C o n d L s t > < p : c o n d   d e l a y = " i n d e f i n i t e " / > < / p : s t C o n d L s t > < p : c h i l d T n L s t > < p : p a r > < p : c T n   f i l l = " h o l d "   i d = " 4 " > < p : s t C o n d L s t > < p : c o n d   d e l a y = " 0 " / > < / p : s t C o n d L s t > < p : c h i l d T n L s t > < p : p a r > < p : c T n   f i l l = " h o l d "   g r p I d = " 0 "   i d = " 5 "   n o d e T y p e = " c l i c k E f f e c t "   p r e s e t C l a s s = " e n t r "   p r e s e t I D = " 2 "   p r e s e t S u b t y p e = " 4 " > < p : s t C o n d L s t > < p : c o n d   d e l a y = " 0 " / > < / p : s t C o n d L s t > < p : c h i l d T n L s t > < p : s e t > < p : c B h v r > < p : c T n   d u r = " 1 "   f i l l = " h o l d "   i d = " 6 " > < p : s t C o n d L s t > < p : c o n d   d e l a y = " 0 " / > < / p : s t C o n d L s t > < / p : c T n > < p : t g t E l > < p : s p T g t   s p i d = " 5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p : a n i m   c a l c m o d e = " l i n "   v a l u e T y p e = " n u m " > < p : c B h v r   a d d i t i v e = " b a s e " > < p : c T n   d u r = " 5 0 0 "   i d = " 7 " > < p : s t C o n d L s t > < p : c o n d   d e l a y = " 0 " / > < / p : s t C o n d L s t > < / p : c T n > < p : t g t E l > < p : s p T g t   s p i d = " 5 " / > < / p : t g t E l > < p : a t t r N a m e L s t > < p : a t t r N a m e > p p t _ x < / p : a t t r N a m e > < / p : a t t r N a m e L s t > < / p : c B h v r > < p : t a v L s t > < p : t a v   t m = " 0 " > < p : v a l > < p : s t r V a l   v a l = " # p p t _ x " / > < / p : v a l > < / p : t a v > < p : t a v   t m = " 1 0 0 0 0 0 " > < p : v a l > < p : s t r V a l   v a l = " # p p t _ x " / > < / p : v a l > < / p : t a v > < / p : t a v L s t > < / p : a n i m > < p : a n i m   c a l c m o d e = " l i n "   v a l u e T y p e = " n u m " > < p : c B h v r   a d d i t i v e = " b a s e " > < p : c T n   d u r = " 5 0 0 "   i d = " 8 " > < p : s t C o n d L s t > < p : c o n d   d e l a y = " 0 " / > < / p : s t C o n d L s t > < / p : c T n > < p : t g t E l > < p : s p T g t   s p i d = " 5 " / > < / p : t g t E l > < p : a t t r N a m e L s t > < p : a t t r N a m e > p p t _ y < / p : a t t r N a m e > < / p : a t t r N a m e L s t > < / p : c B h v r > < p : t a v L s t > < p : t a v   t m = " 0 " > < p : v a l > < p : s t r V a l   v a l = " 1 + # p p t _ h / 2 " / > < / p : v a l > < / p : t a v > < p : t a v   t m = " 1 0 0 0 0 0 " > < p : v a l > < p : s t r V a l   v a l = " # p p t _ y " / > < / p : v a l > < / p : t a v > < / p : t a v L s t > < / p : a n i m > < / p : c h i l d T n L s t > < / p : c T n > < / p : p a r > < / p : c h i l d T n L s t > < / p : c T n > < / p : p a r > < / p : c h i l d T n L s t > < / p : c T n > < / p : p a r > < p : p a r > < p : c T n   f i l l = " h o l d "   i d = " 9 " > < p : s t C o n d L s t > < p : c o n d   d e l a y = " i n d e f i n i t e " / > < / p : s t C o n d L s t > < p : c h i l d T n L s t > < p : p a r > < p : c T n   f i l l = " h o l d "   i d = " 1 0 " > < p : s t C o n d L s t > < p : c o n d   d e l a y = " 0 " / > < / p : s t C o n d L s t > < p : c h i l d T n L s t > < p : p a r > < p : c T n   f i l l = " h o l d "   g r p I d = " 1 "   i d = " 1 1 "   n o d e T y p e = " c l i c k E f f e c t "   p r e s e t C l a s s = " e n t r "   p r e s e t I D = " 2 "   p r e s e t S u b t y p e = " 4 " > < p : s t C o n d L s t > < p : c o n d   d e l a y = " 0 " / > < / p : s t C o n d L s t > < p : c h i l d T n L s t > < p : s e t > < p : c B h v r > < p : c T n   d u r = " 1 "   f i l l = " h o l d "   i d = " 1 2 " > < p : s t C o n d L s t > < p : c o n d   d e l a y = " 0 " / > < / p : s t C o n d L s t > < / p : c T n > < p : t g t E l > < p : s p T g t   s p i d = " 5 " > < p : t x E l > < p : p R g   e n d = " 0 "   s t = " 0 " / > < / p : t x E l > < / p : s p T g t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p : a n i m   c a l c m o d e = " l i n "   v a l u e T y p e = " n u m " > < p : c B h v r   a d d i t i v e = " b a s e " > < p : c T n   d u r = " 5 0 0 "   i d = " 1 3 " > < p : s t C o n d L s t > < p : c o n d   d e l a y = " 0 " / > < / p : s t C o n d L s t > < / p : c T n > < p : t g t E l > < p : s p T g t   s p i d = " 5 " > < p : t x E l > < p : p R g   e n d = " 0 "   s t = " 0 " / > < / p : t x E l > < / p : s p T g t > < / p : t g t E l > < p : a t t r N a m e L s t > < p : a t t r N a m e > p p t _ x < / p : a t t r N a m e > < / p : a t t r N a m e L s t > < / p : c B h v r > < p : t a v L s t > < p : t a v   t m = " 0 " > < p : v a l > < p : s t r V a l   v a l = " # p p t _ x " / > < / p : v a l > < / p : t a v > < p : t a v   t m = " 1 0 0 0 0 0 " > < p : v a l > < p : s t r V a l   v a l = " # p p t _ x " / > < / p : v a l > < / p : t a v > < / p : t a v L s t > < / p : a n i m > < p : a n i m   c a l c m o d e = " l i n "   v a l u e T y p e = " n u m " > < p : c B h v r   a d d i t i v e = " b a s e " > < p : c T n   d u r = " 5 0 0 "   i d = " 1 4 " > < p : s t C o n d L s t > < p : c o n d   d e l a y = " 0 " / > < / p : s t C o n d L s t > < / p : c T n > < p : t g t E l > < p : s p T g t   s p i d = " 5 " > < p : t x E l > < p : p R g   e n d = " 0 "   s t = " 0 " / > < / p : t x E l > < / p : s p T g t > < / p : t g t E l > < p : a t t r N a m e L s t > < p : a t t r N a m e > p p t _ y < / p : a t t r N a m e > < / p : a t t r N a m e L s t > < / p : c B h v r > < p : t a v L s t > < p : t a v   t m = " 0 " > < p : v a l > < p : s t r V a l   v a l = " 1 + # p p t _ h / 2 " / > < / p : v a l > < / p : t a v > < p : t a v   t m = " 1 0 0 0 0 0 " > < p : v a l > < p : s t r V a l   v a l = " # p p t _ y " / > < / p : v a l > < / p : t a v > < / p : t a v L s t > < / p : a n i m > < / p : c h i l d T n L s t > < / p : c T n > < / p : p a r > < / p : c h i l d T n L s t > < / p : c T n > < / p : p a r > < / p : c h i l d T n L s t > < / p : c T n > < / p : p a r > < p : p a r > < p : c T n   f i l l = " h o l d "   i d = " 1 5 " > < p : s t C o n d L s t > < p : c o n d   d e l a y = " i n d e f i n i t e " / > < / p : s t C o n d L s t > < p : c h i l d T n L s t > < p : p a r > < p : c T n   f i l l = " h o l d "   i d = " 1 6 " > < p : s t C o n d L s t > < p : c o n d   d e l a y = " 0 " / > < / p : s t C o n d L s t > < p : c h i l d T n L s t > < p : p a r > < p : c T n   f i l l = " h o l d "   g r p I d = " 1 "   i d = " 1 7 "   n o d e T y p e = " c l i c k E f f e c t "   p r e s e t C l a s s = " e n t r "   p r e s e t I D = " 2 "   p r e s e t S u b t y p e = " 4 " > < p : s t C o n d L s t > < p : c o n d   d e l a y = " 0 " / > < / p : s t C o n d L s t > < p : c h i l d T n L s t > < p : s e t > < p : c B h v r > < p : c T n   d u r = " 1 "   f i l l = " h o l d "   i d = " 1 8 " > < p : s t C o n d L s t > < p : c o n d   d e l a y = " 0 " / > < / p : s t C o n d L s t > < / p : c T n > < p : t g t E l > < p : s p T g t   s p i d = " 5 " > < p : t x E l > < p : p R g   e n d = " 1 "   s t = " 1 " / > < / p : t x E l > < / p : s p T g t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p : a n i m   c a l c m o d e = " l i n "   v a l u e T y p e = " n u m " > < p : c B h v r   a d d i t i v e = " b a s e " > < p : c T n   d u r = " 5 0 0 "   i d = " 1 9 " > < p : s t C o n d L s t > < p : c o n d   d e l a y = " 0 " / > < / p : s t C o n d L s t > < / p : c T n > < p : t g t E l > < p : s p T g t   s p i d = " 5 " > < p : t x E l > < p : p R g   e n d = " 1 "   s t = " 1 " / > < / p : t x E l > < / p : s p T g t > < / p : t g t E l > < p : a t t r N a m e L s t > < p : a t t r N a m e > p p t _ x < / p : a t t r N a m e > < / p : a t t r N a m e L s t > < / p : c B h v r > < p : t a v L s t > < p : t a v   t m = " 0 " > < p : v a l > < p : s t r V a l   v a l = " # p p t _ x " / > < / p : v a l > < / p : t a v > < p : t a v   t m = " 1 0 0 0 0 0 " > < p : v a l > < p : s t r V a l   v a l = " # p p t _ x " / > < / p : v a l > < / p : t a v > < / p : t a v L s t > < / p : a n i m > < p : a n i m   c a l c m o d e = " l i n "   v a l u e T y p e = " n u m " > < p : c B h v r   a d d i t i v e = " b a s e " > < p : c T n   d u r = " 5 0 0 "   i d = " 2 0 " > < p : s t C o n d L s t > < p : c o n d   d e l a y = " 0 " / > < / p : s t C o n d L s t > < / p : c T n > < p : t g t E l > < p : s p T g t   s p i d = " 5 " > < p : t x E l > < p : p R g   e n d = " 1 "   s t = " 1 " / > < / p : t x E l > < / p : s p T g t > < / p : t g t E l > < p : a t t r N a m e L s t > < p : a t t r N a m e > p p t _ y < / p : a t t r N a m e > < / p : a t t r N a m e L s t > < / p : c B h v r > < p : t a v L s t > < p : t a v   t m = " 0 " > < p : v a l > < p : s t r V a l   v a l = " 1 + # p p t _ h / 2 " / > < / p : v a l > < / p : t a v > < p : t a v   t m = " 1 0 0 0 0 0 " > < p : v a l > < p : s t r V a l   v a l = " # p p t _ y " / > < / p : v a l > < / p : t a v > < / p : t a v L s t > < / p : a n i m > < / p : c h i l d T n L s t > < / p : c T n > < / p : p a r > < / p : c h i l d T n L s t > < / p : c T n > < / p : p a r > < / p : c h i l d T n L s t > < / p : c T n > < / p : p a r > < p : p a r > < p : c T n   f i l l = " h o l d "   i d = " 2 1 " > < p : s t C o n d L s t > < p : c o n d   d e l a y = " i n d e f i n i t e " / > < / p : s t C o n d L s t > < p : c h i l d T n L s t > < p : p a r > < p : c T n   f i l l = " h o l d "   i d = " 2 2 " > < p : s t C o n d L s t > < p : c o n d   d e l a y = " 0 " / > < / p : s t C o n d L s t > < p : c h i l d T n L s t > < p : p a r > < p : c T n   f i l l = " h o l d "   g r p I d = " 1 "   i d = " 2 3 "   n o d e T y p e = " c l i c k E f f e c t "   p r e s e t C l a s s = " e n t r "   p r e s e t I D = " 2 "   p r e s e t S u b t y p e = " 4 " > < p : s t C o n d L s t > < p : c o n d   d e l a y = " 0 " / > < / p : s t C o n d L s t > < p : c h i l d T n L s t > < p : s e t > < p : c B h v r > < p : c T n   d u r = " 1 "   f i l l = " h o l d "   i d = " 2 4 " > < p : s t C o n d L s t > < p : c o n d   d e l a y = " 0 " / > < / p : s t C o n d L s t > < / p : c T n > < p : t g t E l > < p : s p T g t   s p i d = " 5 " > < p : t x E l > < p : p R g   e n d = " 2 "   s t = " 2 " / > < / p : t x E l > < / p : s p T g t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p : a n i m   c a l c m o d e = " l i n "   v a l u e T y p e = " n u m " > < p : c B h v r   a d d i t i v e = " b a s e " > < p : c T n   d u r = " 5 0 0 "   i d = " 2 5 " > < p : s t C o n d L s t > < p : c o n d   d e l a y = " 0 " / > < / p : s t C o n d L s t > < / p : c T n > < p : t g t E l > < p : s p T g t   s p i d = " 5 " > < p : t x E l > < p : p R g   e n d = " 2 "   s t = " 2 " / > < / p : t x E l > < / p : s p T g t > < / p : t g t E l > < p : a t t r N a m e L s t > < p : a t t r N a m e > p p t _ x < / p : a t t r N a m e > < / p : a t t r N a m e L s t > < / p : c B h v r > < p : t a v L s t > < p : t a v   t m = " 0 " > < p : v a l > < p : s t r V a l   v a l = " # p p t _ x " / > < / p : v a l > < / p : t a v > < p : t a v   t m = " 1 0 0 0 0 0 " > < p : v a l > < p : s t r V a l   v a l = " # p p t _ x " / > < / p : v a l > < / p : t a v > < / p : t a v L s t > < / p : a n i m > < p : a n i m   c a l c m o d e = " l i n "   v a l u e T y p e = " n u m " > < p : c B h v r   a d d i t i v e = " b a s e " > < p : c T n   d u r = " 5 0 0 "   i d = " 2 6 " > < p : s t C o n d L s t > < p : c o n d   d e l a y = " 0 " / > < / p : s t C o n d L s t > < / p : c T n > < p : t g t E l > < p : s p T g t   s p i d = " 5 " > < p : t x E l > < p : p R g   e n d = " 2 "   s t = " 2 " / > < / p : t x E l > < / p : s p T g t > < / p : t g t E l > < p : a t t r N a m e L s t > < p : a t t r N a m e > p p t _ y < / p : a t t r N a m e > < / p : a t t r N a m e L s t > < / p : c B h v r > < p : t a v L s t > < p : t a v   t m = " 0 " > < p : v a l > < p : s t r V a l   v a l = " 1 + # p p t _ h / 2 " / > < / p : v a l > < / p : t a v > < p : t a v   t m = " 1 0 0 0 0 0 " > < p : v a l > < p : s t r V a l   v a l = " # p p t _ y " / > < / p : v a l > < / p : t a v > < / p : t a v L s t > < / p : a n i m > < / p : c h i l d T n L s t > < / p : c T n > < / p : p a r > < / p : c h i l d T n L s t > < / p : c T n > < / p : p a r > < / p : c h i l d T n L s t > < / p : c T n > < / p : p a r > < p : p a r > < p : c T n   f i l l = " h o l d "   i d = " 2 7 " > < p : s t C o n d L s t > < p : c o n d   d e l a y = " i n d e f i n i t e " / > < / p : s t C o n d L s t > < p : c h i l d T n L s t > < p : p a r > < p : c T n   f i l l = " h o l d "   i d = " 2 8 " > < p : s t C o n d L s t > < p : c o n d   d e l a y = " 0 " / > < / p : s t C o n d L s t > < p : c h i l d T n L s t > < p : p a r > < p : c T n   f i l l = " h o l d "   g r p I d = " 1 "   i d = " 2 9 "   n o d e T y p e = " c l i c k E f f e c t "   p r e s e t C l a s s = " e n t r "   p r e s e t I D = " 2 "   p r e s e t S u b t y p e = " 4 " > < p : s t C o n d L s t > < p : c o n d   d e l a y = " 0 " / > < / p : s t C o n d L s t > < p : c h i l d T n L s t > < p : s e t > < p : c B h v r > < p : c T n   d u r = " 1 "   f i l l = " h o l d "   i d = " 3 0 " > < p : s t C o n d L s t > < p : c o n d   d e l a y = " 0 " / > < / p : s t C o n d L s t > < / p : c T n > < p : t g t E l > < p : s p T g t   s p i d = " 5 " > < p : t x E l > < p : p R g   e n d = " 3 "   s t = " 3 " / > < / p : t x E l > < / p : s p T g t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p : a n i m   c a l c m o d e = " l i n "   v a l u e T y p e = " n u m " > < p : c B h v r   a d d i t i v e = " b a s e " > < p : c T n   d u r = " 5 0 0 "   i d = " 3 1 " > < p : s t C o n d L s t > < p : c o n d   d e l a y = " 0 " / > < / p : s t C o n d L s t > < / p : c T n > < p : t g t E l > < p : s p T g t   s p i d = " 5 " > < p : t x E l > < p : p R g   e n d = " 3 "   s t = " 3 " / > < / p : t x E l > < / p : s p T g t > < / p : t g t E l > < p : a t t r N a m e L s t > < p : a t t r N a m e > p p t _ x < / p : a t t r N a m e > < / p : a t t r N a m e L s t > < / p : c B h v r > < p : t a v L s t > < p : t a v   t m = " 0 " > < p : v a l > < p : s t r V a l   v a l = " # p p t _ x " / > < / p : v a l > < / p : t a v > < p : t a v   t m = " 1 0 0 0 0 0 " > < p : v a l > < p : s t r V a l   v a l = " # p p t _ x " / > < / p : v a l > < / p : t a v > < / p : t a v L s t > < / p : a n i m > < p : a n i m   c a l c m o d e = " l i n "   v a l u e T y p e = " n u m " > < p : c B h v r   a d d i t i v e = " b a s e " > < p : c T n   d u r = " 5 0 0 "   i d = " 3 2 " > < p : s t C o n d L s t > < p : c o n d   d e l a y = " 0 " / > < / p : s t C o n d L s t > < / p : c T n > < p : t g t E l > < p : s p T g t   s p i d = " 5 " > < p : t x E l > < p : p R g   e n d = " 3 "   s t = " 3 " / > < / p : t x E l > < / p : s p T g t > < / p : t g t E l > < p : a t t r N a m e L s t > < p : a t t r N a m e > p p t _ y < / p : a t t r N a m e > < / p : a t t r N a m e L s t > < / p : c B h v r > < p : t a v L s t > < p : t a v   t m = " 0 " > < p : v a l > < p : s t r V a l   v a l = " 1 + # p p t _ h / 2 " / > < / p : v a l > < / p : t a v > < p : t a v   t m = " 1 0 0 0 0 0 " > < p : v a l > < p : s t r V a l   v a l = " # p p t _ y " / > < / p : v a l > < / p : t a v > < / p : t a v L s t > < / p : a n i m > < / p : c h i l d T n L s t > < / p : c T n > < / p : p a r > < / p : c h i l d T n L s t > < / p : c T n > < / p : p a r > < / p : c h i l d T n L s t > < / p : c T n > < / p : p a r > < / p : c h i l d T n L s t > < / p : c T n > < p : p r e v C o n d L s t > < p : c o n d   d e l a y = " 0 "   e v t = " o n P r e v " > < p : t g t E l > < p : s l d T g t / > < / p : t g t E l > < / p : c o n d > < / p : p r e v C o n d L s t > < p : n e x t C o n d L s t > < p : c o n d   d e l a y = " 0 "   e v t = " o n N e x t " > < p : t g t E l > < p : s l d T g t / > < / p : t g t E l > < / p : c o n d > < / p : n e x t C o n d L s t > < / p : s e q > < / p : c h i l d T n L s t > < / p : c T n > < / p : p a r > < / p : t n L s t > < p : b l d L s t > < p : b l d P   a n i m B g = " 1 "   g r p I d = " 0 "   s p i d = " 5 " / > < p : b l d P   b u i l d = " p "   g r p I d = " 1 "   s p i d = " 5 " / > < / p : b l d L s t > < / p : t i m i n g > < / p : s l d >
</file>

<file path=ppt/slides/slide3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3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P i c t u r e   3 " > < a : e x t L s t > < a : e x t   u r i = " { A 5 C B 2 7 6 5 - D 1 8 A - 4 A 5 1 - 8 0 8 F - 8 0 A 5 1 E 9 2 C 6 E 0 } " > < a 1 6 : c r e a t i o n I d   x m l n s : a 1 6 = " h t t p : / / s c h e m a s . m i c r o s o f t . c o m / o f f i c e / d r a w i n g / 2 0 1 0 / m a i n "   i d = " { 4 2 4 F B D 7 2 - A A 6 9 - 4 F D 2 - 9 9 3 7 - 9 E D A E E D 1 0 2 4 7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r c R e c t   b = " 9 4 2 0 "   l = " 5 5 1 1 "   r = " 2 2 1 1 "   t = " 1 2 7 1 9 " / > < a : s t r e t c h > < a : f i l l R e c t / > < / a : s t r e t c h > < / p : b l i p F i l l > < p : s p P r > < a : x f r m   r o t = " 0 " > < a : o f f   x = " 0 "   y = " 1 " / > < a : e x t   c x = " 1 2 1 9 2 0 0 0 "   c y = " 6 8 5 7 9 9 8 " / > < / a : x f r m > < a : p r s t G e o m   p r s t = " r e c t " > < a : a v L s t / > < / a : p r s t G e o m > < a : n o F i l l / > < / p : s p P r > < / p : p i c > < p : s p > < p : n v S p P r > < p : c N v P r   i d = " 3 "   n a m e = " R e c t a n g l e   4 " > < a : e x t L s t > < a : e x t   u r i = " { 1 3 7 A 1 3 E E - 7 B B 4 - 4 A C 0 - 9 D 9 A - E C 1 3 9 4 E 3 0 E 2 7 } " > < a 1 6 : c r e a t i o n I d   x m l n s : a 1 6 = " h t t p : / / s c h e m a s . m i c r o s o f t . c o m / o f f i c e / d r a w i n g / 2 0 1 0 / m a i n "   i d = " { C 3 B 1 D F 8 5 - 7 D B 5 - 4 0 E C - 8 A B 3 - 1 E 4 9 7 9 D 2 A F C 1 } " / > < / a : e x t > < / a : e x t L s t > < / p : c N v P r > < p : c N v S p P r / > < p : n v P r / > < / p : n v S p P r > < p : s p P r > < a : x f r m   r o t = " 0 " > < a : o f f   x = " 0 "   y = " 6 3 1 6 1 3 3 " / > < a : e x t   c x = " 1 2 1 9 2 0 0 0 "   c y = " 5 4 1 8 6 7 " / > < / a : x f r m > < a : p r s t G e o m   p r s t = " r e c t " > < a : a v L s t / > < / a : p r s t G e o m > < a : s o l i d F i l l > < a : s c h e m e C l r   v a l = " a c c e n t 6 " > < a : l u m M o d   v a l = " 7 5 0 0 0 " / > < / a : s c h e m e C l r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4 "   n a m e = " T i t l e   1 " > < a : e x t L s t > < a : e x t   u r i = " { 5 8 B E 5 E 3 4 - 7 0 C C - 4 7 B 4 - B 7 D A - 5 0 5 D 1 0 3 F D 2 6 8 } " > < a 1 6 : c r e a t i o n I d   x m l n s : a 1 6 = " h t t p : / / s c h e m a s . m i c r o s o f t . c o m / o f f i c e / d r a w i n g / 2 0 1 0 / m a i n "   i d = " { 9 6 A B F B 4 5 - D A C E - 4 5 B 8 - B 5 7 8 - F 5 4 B 4 A A 2 A 6 A E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8 3 8 1 9 9 "   y = " 3 6 5 1 2 5 " / > < a : e x t   c x = " 1 1 2 4 2 7 2 3 "   c y = " 1 3 2 5 5 6 3 " / > < / a : x f r m > < / p : s p P r > < p : t x B o d y > < a : b o d y P r   r t l C o l = " 0 "   v e r t = " h o r z " / > < a : l s t S t y l e / > < a : p > < a : p P r / > < a :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 S a o i l   c i a m a r   a   t h a   a m   b a l a c h   s e o   a    f a i r e a c h d a i n n ? < / a : t > < / a : r > < a : e n d P a r a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e n d P a r a R P r > < / a : p > < / p : t x B o d y > < / p : s p > < p : p i c > < p : n v P i c P r > < p : c N v P r   i d = " 5 "   n a m e = " P i c t u r e   4 " > < a : e x t L s t > < a : e x t   u r i = " { A 1 E 2 4 9 C D - 3 5 E 8 - 4 9 0 6 - A 8 0 E - 5 B 4 2 2 A E 0 4 2 D 4 } " > < a 1 6 : c r e a t i o n I d   x m l n s : a 1 6 = " h t t p : / / s c h e m a s . m i c r o s o f t . c o m / o f f i c e / d r a w i n g / 2 0 1 0 / m a i n "   i d = " { 1 A 7 C 9 9 D 1 - F D 4 C - 4 2 2 7 - 8 F 7 3 - 8 3 3 7 F 9 1 3 1 B 2 8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p : p i c > < p : n v P i c P r > < p : c N v P r   i d = " 6 "   n a m e = " P i c t u r e   5 " > < a : e x t L s t > < a : e x t   u r i = " { D 5 4 5 C C 6 8 - 8 F D 1 - 4 0 5 1 - B 4 F 3 - 8 1 A 4 2 F 7 7 A 8 4 9 } " > < a 1 6 : c r e a t i o n I d   x m l n s : a 1 6 = " h t t p : / / s c h e m a s . m i c r o s o f t . c o m / o f f i c e / d r a w i n g / 2 0 1 0 / m a i n "   i d = " { A 4 C 8 E C 1 6 - 6 9 F E - 4 5 F B - 9 0 F 7 - 9 7 0 A E 7 4 D A 7 F B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r o t = " 0 " > < a : o f f   x = " 4 1 9 1 0 0 1 "   y = " 1 6 9 0 6 8 8 " / > < a : e x t   c x = " 3 8 8 6 2 0 0 "   c y = " 3 8 8 6 2 0 0 " / > < / a : x f r m > < a : p r s t G e o m   p r s t = " r e c t " > < a : a v L s t / > < / a : p r s t G e o m > < a : n o F i l l / > < / p : s p P r > < / p : p i c > < / p : s p T r e e > < p : e x t L s t > < p : e x t   u r i = " { 5 9 A 1 6 1 2 7 - 3 2 3 4 - 4 7 A C - 9 E 4 0 - B C 6 5 F F C B 8 D 8 E } " > < p 1 4 : c r e a t i o n I d   x m l n s : p 1 4 = " h t t p : / / s c h e m a s . m i c r o s o f t . c o m / o f f i c e / p o w e r p o i n t / 2 0 1 0 / m a i n "   v a l = " 1 6 4 4 4 9 4 5 8 3 4 4 0 " / > < / p : e x t > < / p : e x t L s t > < / p : c S l d > < p : c l r M a p O v r > < a : m a s t e r C l r M a p p i n g / > < / p : c l r M a p O v r > < / p : s l d >
</file>

<file path=ppt/slides/slide4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4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P i c t u r e   1 0 " > < a : e x t L s t > < a : e x t   u r i = " { E 6 9 9 D 0 5 5 - 6 3 0 7 - 4 C A 7 - A 1 3 6 - 8 C 0 7 3 3 5 0 1 6 5 7 } " > < a 1 6 : c r e a t i o n I d   x m l n s : a 1 6 = " h t t p : / / s c h e m a s . m i c r o s o f t . c o m / o f f i c e / d r a w i n g / 2 0 1 0 / m a i n "   i d = " { 6 1 B 5 8 2 F 2 - 4 B 5 1 - 4 5 B A - A F A 3 - 6 0 1 9 1 4 4 7 0 9 8 A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r c R e c t   b = " 9 4 2 0 "   l = " 5 5 1 1 "   r = " 2 2 1 1 "   t = " 1 2 7 1 9 " / > < a : s t r e t c h > < a : f i l l R e c t / > < / a : s t r e t c h > < / p : b l i p F i l l > < p : s p P r > < a : x f r m   r o t = " 0 " > < a : o f f   x = " 0 "   y = " 1 " / > < a : e x t   c x = " 1 2 1 9 2 0 0 0 "   c y = " 6 8 5 7 9 9 8 " / > < / a : x f r m > < a : p r s t G e o m   p r s t = " r e c t " > < a : a v L s t / > < / a : p r s t G e o m > < a : n o F i l l / > < / p : s p P r > < / p : p i c > < p : s p > < p : n v S p P r > < p : c N v P r   i d = " 3 "   n a m e = " R e c t a n g l e   1 1 " > < a : e x t L s t > < a : e x t   u r i = " { D A E 1 4 A 0 0 - 5 5 E 4 - 4 7 8 0 - 9 8 B D - 7 D B 9 6 E 1 D 4 A D 5 } " > < a 1 6 : c r e a t i o n I d   x m l n s : a 1 6 = " h t t p : / / s c h e m a s . m i c r o s o f t . c o m / o f f i c e / d r a w i n g / 2 0 1 0 / m a i n "   i d = " { 8 F 5 2 1 6 C D - 6 1 7 2 - 4 C 3 B - 8 7 5 2 - 2 E B 9 C C 4 6 3 7 C 2 } " / > < / a : e x t > < / a : e x t L s t > < / p : c N v P r > < p : c N v S p P r / > < p : n v P r / > < / p : n v S p P r > < p : s p P r > < a : x f r m   r o t = " 0 " > < a : o f f   x = " 0 "   y = " 6 3 1 6 1 3 3 " / > < a : e x t   c x = " 1 2 1 9 2 0 0 0 "   c y = " 5 4 1 8 6 7 " / > < / a : x f r m > < a : p r s t G e o m   p r s t = " r e c t " > < a : a v L s t / > < / a : p r s t G e o m > < a : s o l i d F i l l > < a : s c h e m e C l r   v a l = " a c c e n t 6 " > < a : l u m M o d   v a l = " 7 5 0 0 0 " / > < / a : s c h e m e C l r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4 "   n a m e = " C o n t e n t   P l a c e h o l d e r   5 " > < a : e x t L s t > < a : e x t   u r i = " { 1 D C B 7 4 D 8 - 6 7 0 A - 4 C B 0 - A 7 3 3 - 5 0 C 2 9 C 6 E 5 9 1 D } " > < a 1 6 : c r e a t i o n I d   x m l n s : a 1 6 = " h t t p : / / s c h e m a s . m i c r o s o f t . c o m / o f f i c e / d r a w i n g / 2 0 1 0 / m a i n "   i d = " { 0 1 4 8 D 1 C 2 - 4 4 0 E - 4 C D E - 8 2 B 2 - 6 2 2 3 D 0 8 B B 1 B 1 } " / > < / a : e x t > < / a : e x t L s t > < / p : c N v P r > < p : c N v S p P r > < a : s p L o c k s   n o G r p = " t r u e " / > < / p : c N v S p P r > < p : n v P r > < p : p h   i d x = " 2 " / > < / p : n v P r > < / p : n v S p P r > < p : s p P r > < a : x f r m   r o t = " 0 " > < a : o f f   x = " 4 5 2 1 4 9 "   y = " 5 4 6 7 8 5 5 " / > < a : e x t   c x = " 1 0 6 8 8 7 8 3 "   c y = " 9 8 9 8 2 1 " / > < / a : x f r m > < / p : s p P r > < p : t x B o d y > < a : b o d y P r   r t l C o l = " 0 "   v e r t = " h o r z " > < a : n o r m A u t o f i t / > < / a : b o d y P r > < a : l s t S t y l e / > < a : p > < a : p P r / > < a : r > < a : r P r   d i r t y = " 0 "   l a n g = " e n - U S "   s z = " 1 8 0 0 " / > < a : t > C a r s o n   a   t h a   t h u   a    s m a o i n e a c h a d h   s i n ? < / a : t > < / a : r > < / a : p > < a : p > < a : p P r / > < a : r > < a : r P r   d i r t y = " 0 "   l a n g = " e n - U S "   s z = " 1 8 0 0 " / > < a : t > S a o i l   c a r s o n   a   t h a   e   a    f a i r e a c h d a i n n   m a r   s i n ? < / a : t > < / a : r > < a : e n d P a r a R P r   d i r t y = " 0 "   l a n g = " e n - U S "   s z = " 1 8 0 0 " / > < / a : p > < / p : t x B o d y > < / p : s p > < p : s p > < p : n v S p P r > < p : c N v P r   i d = " 5 "   n a m e = " T e x t B o x   9 " > < a : e x t L s t > < a : e x t   u r i = " { 0 C 3 B 4 E 6 8 - F 2 F F - 4 D 0 D - B B 3 A - 1 C C 1 B 0 5 3 3 4 2 1 } " > < a 1 6 : c r e a t i o n I d   x m l n s : a 1 6 = " h t t p : / / s c h e m a s . m i c r o s o f t . c o m / o f f i c e / d r a w i n g / 2 0 1 0 / m a i n "   i d = " { 8 E C C 0 9 C 9 - 4 2 C 1 - 4 4 5 3 - 8 7 C 0 - 0 D D 0 8 F 4 A 2 A A D } " / > < / a : e x t > < / a : e x t L s t > < / p : c N v P r > < p : c N v S p P r   t x B o x = " 1 " / > < p : n v P r / > < / p : n v S p P r > < p : s p P r > < a : x f r m   r o t = " 0 " > < a : o f f   x = " 6 8 8 3 3 4 "   y = " 1 4 2 8 4 3 0 " / > < a : e x t   c x = " 2 9 5 9 3 3 1 "   c y = " 6 4 6 3 3 0 " / > < / a : x f r m > < a : p r s t G e o m   p r s t = " r e c t " > < a : a v L s t / > < / a : p r s t G e o m > < a : n o F i l l / > < / p : s p P r > < p : t x B o d y > < a : b o d y P r   r t l C o l = " 0 "   v e r t = " h o r z "   w r a p = " s q u a r e " > < a : s p A u t o F i t / > < / a : b o d y P r > < a : l s t S t y l e / > < a : p > < a : p P r / > < a : r > < a : r P r   d i r t y = " 0 "   e r r = " 1 "   l a n g = " e n - G B "   s z = " 3 6 0 0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 T o i l i c h t e < / a : t > < / a : r > < a : r > < a : r P r   d i r t y = " 0 "   l a n g = " e n - G B "   s z = " 3 6 0 0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 ? < / a : t > < / a : r > < a : e n d P a r a R P r   d i r t y = " 0 "   l a n g = " e n - G B "   s z = " 3 6 0 0 " > < a : s o l i d F i l l > < a : s c h e m e C l r   v a l = " a c c e n t 6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6 "   n a m e = " T e x t B o x   1 0 " > < a : e x t L s t > < a : e x t   u r i = " { 7 9 1 B F 6 6 7 - 0 3 3 4 - 4 0 1 1 - 9 A 3 B - 1 1 1 9 8 D 0 8 7 5 C 1 } " > < a 1 6 : c r e a t i o n I d   x m l n s : a 1 6 = " h t t p : / / s c h e m a s . m i c r o s o f t . c o m / o f f i c e / d r a w i n g / 2 0 1 0 / m a i n "   i d = " { E C A F 5 E 7 5 - 0 B 9 E - 4 A A 9 - 9 1 3 A - D 3 1 B F 4 7 4 F F 0 7 } " / > < / a : e x t > < / a : e x t L s t > < / p : c N v P r > < p : c N v S p P r   t x B o x = " 1 " / > < p : n v P r / > < / p : n v S p P r > < p : s p P r > < a : x f r m   r o t = " 0 " > < a : o f f   x = " 9 1 9 2 4 9 1 "   y = " 2 5 1 1 7 3 7 " / > < a : e x t   c x = " 2 4 9 3 8 1 8 "   c y = " 6 4 6 3 3 0 " / > < / a : x f r m > < a : p r s t G e o m   p r s t = " r e c t " > < a : a v L s t / > < / a : p r s t G e o m > < a : n o F i l l / > < / p : s p P r > < p : t x B o d y > < a : b o d y P r   r t l C o l = " 0 "   v e r t = " h o r z "   w r a p = " s q u a r e " > < a : s p A u t o F i t / > < / a : b o d y P r > < a : l s t S t y l e / > < a : p > < a : p P r / > < a : r > < a : r P r   d i r t y = " 0 "   e r r = " 1 "   l a n g = " e n - G B "   s z = " 3 6 0 0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 S o n a < / a : t > < / a : r > < a : r > < a : r P r   d i r t y = " 0 "   l a n g = " e n - G B "   s z = " 3 6 0 0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 ? < / a : t > < / a : r > < a : e n d P a r a R P r   d i r t y = " 0 "   l a n g = " e n - G B "   s z = " 3 6 0 0 " > < a : s o l i d F i l l > < a : s c h e m e C l r   v a l = " a c c e n t 6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7 "   n a m e = " T e x t B o x   1 1 " > < a : e x t L s t > < a : e x t   u r i = " { 9 0 B 7 C F 5 D - D E 9 3 - 4 F 2 A - A 3 F 7 - 9 6 E F 3 E D 0 8 A 1 7 } " > < a 1 6 : c r e a t i o n I d   x m l n s : a 1 6 = " h t t p : / / s c h e m a s . m i c r o s o f t . c o m / o f f i c e / d r a w i n g / 2 0 1 0 / m a i n "   i d = " { 6 E 2 E 5 F C 1 - 8 5 6 F - 4 9 6 D - B 5 8 1 - 7 9 8 6 5 E 2 E 7 F C F } " / > < / a : e x t > < / a : e x t L s t > < / p : c N v P r > < p : c N v S p P r   t x B o x = " 1 " / > < p : n v P r / > < / p : n v S p P r > < p : s p P r > < a : x f r m   r o t = " 0 " > < a : o f f   x = " 1 1 9 2 7 5 9 "   y = " 3 7 9 4 5 0 1 " / > < a : e x t   c x = " 2 7 2 6 5 7 4 "   c y = " 6 4 6 3 3 0 " / > < / a : x f r m > < a : p r s t G e o m   p r s t = " r e c t " > < a : a v L s t / > < / a : p r s t G e o m > < a : n o F i l l / > < / p : s p P r > < p : t x B o d y > < a : b o d y P r   r t l C o l = " 0 "   v e r t = " h o r z "   w r a p = " s q u a r e " > < a : s p A u t o F i t / > < / a : b o d y P r > < a : l s t S t y l e / > < a : p > < a : p P r / > < a : r > < a : r P r   d i r t y = " 0 "   l a n g = " e n - G B "   s z = " 3 6 0 0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 A i r   a n   < / a : t > < / a : r > < a : r > < a : r P r   d i r t y = " 0 "   l a n g = " e n - U S "   s z = " 3 6 0 0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 d � i g h < / a : t > < / a : r > < a : r > < a : r P r   d i r t y = " 0 "   l a n g = " e n - G B "   s z = " 3 6 0 0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 ? < / a : t > < / a : r > < a : e n d P a r a R P r   d i r t y = " 0 "   l a n g = " e n - G B "   s z = " 3 6 0 0 " > < a : s o l i d F i l l > < a : s c h e m e C l r   v a l = " a c c e n t 6 " > < a : l u m M o d   v a l = " 7 5 0 0 0 " / > < / a : s c h e m e C l r > < / a : s o l i d F i l l > < a : l a t i n   t y p e f a c e = " L o n d r i n a   S o l i d " / > < / a : e n d P a r a R P r > < / a : p > < / p : t x B o d y > < / p : s p > < p : p i c > < p : n v P i c P r > < p : c N v P r   i d = " 8 "   n a m e = " P i c t u r e   4 " > < a : e x t L s t > < a : e x t   u r i = " { 8 F 5 B 6 6 7 4 - F 9 F C - 4 1 8 B - 9 B 3 F - 9 6 7 3 B C 6 1 8 1 6 3 } " > < a 1 6 : c r e a t i o n I d   x m l n s : a 1 6 = " h t t p : / / s c h e m a s . m i c r o s o f t . c o m / o f f i c e / d r a w i n g / 2 0 1 0 / m a i n "   i d = " { 7 F 4 2 8 A D 1 - A 8 2 F - 4 E 8 0 - 9 F 7 D - D 7 0 A 3 C 0 6 5 D 4 E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p : p i c > < p : n v P i c P r > < p : c N v P r   i d = " 9 "   n a m e = " P i c t u r e   1 2 " > < a : e x t L s t > < a : e x t   u r i = " { 3 4 4 C 9 9 2 9 - F 8 1 9 - 4 1 4 8 - B 4 8 C - A 2 B D 7 B 4 8 7 8 6 1 } " > < a 1 6 : c r e a t i o n I d   x m l n s : a 1 6 = " h t t p : / / s c h e m a s . m i c r o s o f t . c o m / o f f i c e / d r a w i n g / 2 0 1 0 / m a i n "   i d = " { 8 B A 7 9 C 7 0 - A 2 0 5 - 4 0 F 3 - B 4 0 F - 1 7 6 7 2 4 2 6 5 F 4 C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r o t = " 0 " > < a : o f f   x = " 4 1 9 1 0 0 1 "   y = " 1 1 4 1 8 8 8 " / > < a : e x t   c x = " 3 8 8 6 2 0 0 "   c y = " 3 8 8 6 2 0 0 " / > < / a : x f r m > < a : p r s t G e o m   p r s t = " r e c t " > < a : a v L s t / > < / a : p r s t G e o m > < a : n o F i l l / > < / p : s p P r > < / p : p i c > < / p : s p T r e e > < p : e x t L s t > < p : e x t   u r i = " { 4 C 6 3 E 7 C 6 - E 0 A E - 4 9 7 D - 8 B 1 C - 4 6 5 3 4 1 8 1 7 2 F D } " > < p 1 4 : c r e a t i o n I d   x m l n s : p 1 4 = " h t t p : / / s c h e m a s . m i c r o s o f t . c o m / o f f i c e / p o w e r p o i n t / 2 0 1 0 / m a i n "   v a l = " 1 6 4 4 4 9 4 5 8 3 4 4 3 " / > < / p : e x t > < / p : e x t L s t > < / p : c S l d > < p : c l r M a p O v r > < a : m a s t e r C l r M a p p i n g / > < / p : c l r M a p O v r > < p : t i m i n g > < p : t n L s t > < p : p a r > < p : c T n   d u r = " i n d e f i n i t e "   i d = " 1 "   n o d e T y p e = " t m R o o t "   r e s t a r t = " n e v e r " > < p : c h i l d T n L s t > < p : s e q   c o n c u r r e n t = " 1 "   n e x t A c = " s e e k " > < p : c T n   d u r = " i n d e f i n i t e "   i d = " 2 "   n o d e T y p e = " m a i n S e q " > < p : c h i l d T n L s t > < p : p a r > < p : c T n   f i l l = " h o l d "   i d = " 3 " > < p : s t C o n d L s t > < p : c o n d   d e l a y = " i n d e f i n i t e " / > < / p : s t C o n d L s t > < p : c h i l d T n L s t > < p : p a r > < p : c T n   f i l l = " h o l d "   i d = " 4 " > < p : s t C o n d L s t > < p : c o n d   d e l a y = " 0 " / > < / p : s t C o n d L s t > < p : c h i l d T n L s t > < p : p a r > < p : c T n   f i l l = " h o l d "   g r p I d = " 0 "   i d = " 5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6 " > < p : s t C o n d L s t > < p : c o n d   d e l a y = " 0 " / > < / p : s t C o n d L s t > < / p : c T n > < p : t g t E l > < p : s p T g t   s p i d = " 5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7 " > < p : s t C o n d L s t > < p : c o n d   d e l a y = " i n d e f i n i t e " / > < / p : s t C o n d L s t > < p : c h i l d T n L s t > < p : p a r > < p : c T n   f i l l = " h o l d "   i d = " 8 " > < p : s t C o n d L s t > < p : c o n d   d e l a y = " 0 " / > < / p : s t C o n d L s t > < p : c h i l d T n L s t > < p : p a r > < p : c T n   f i l l = " h o l d "   g r p I d = " 1 "   i d = " 9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1 0 " > < p : s t C o n d L s t > < p : c o n d   d e l a y = " 0 " / > < / p : s t C o n d L s t > < / p : c T n > < p : t g t E l > < p : s p T g t   s p i d = " 6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1 1 " > < p : s t C o n d L s t > < p : c o n d   d e l a y = " i n d e f i n i t e " / > < / p : s t C o n d L s t > < p : c h i l d T n L s t > < p : p a r > < p : c T n   f i l l = " h o l d "   i d = " 1 2 " > < p : s t C o n d L s t > < p : c o n d   d e l a y = " 0 " / > < / p : s t C o n d L s t > < p : c h i l d T n L s t > < p : p a r > < p : c T n   f i l l = " h o l d "   g r p I d = " 2 "   i d = " 1 3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1 4 " > < p : s t C o n d L s t > < p : c o n d   d e l a y = " 0 " / > < / p : s t C o n d L s t > < / p : c T n > < p : t g t E l > < p : s p T g t   s p i d = " 7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1 5 " > < p : s t C o n d L s t > < p : c o n d   d e l a y = " i n d e f i n i t e " / > < / p : s t C o n d L s t > < p : c h i l d T n L s t > < p : p a r > < p : c T n   f i l l = " h o l d "   i d = " 1 6 " > < p : s t C o n d L s t > < p : c o n d   d e l a y = " 0 " / > < / p : s t C o n d L s t > < p : c h i l d T n L s t > < p : p a r > < p : c T n   f i l l = " h o l d "   g r p I d = " 3 "   i d = " 1 7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1 8 " > < p : s t C o n d L s t > < p : c o n d   d e l a y = " 0 " / > < / p : s t C o n d L s t > < / p : c T n > < p : t g t E l > < p : s p T g t   s p i d = " 4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1 9 " > < p : s t C o n d L s t > < p : c o n d   d e l a y = " i n d e f i n i t e " / > < / p : s t C o n d L s t > < p : c h i l d T n L s t > < p : p a r > < p : c T n   f i l l = " h o l d "   i d = " 2 0 " > < p : s t C o n d L s t > < p : c o n d   d e l a y = " 0 " / > < / p : s t C o n d L s t > < p : c h i l d T n L s t > < p : p a r > < p : c T n   f i l l = " h o l d "   g r p I d = " 4 "   i d = " 2 1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2 2 " > < p : s t C o n d L s t > < p : c o n d   d e l a y = " 0 " / > < / p : s t C o n d L s t > < / p : c T n > < p : t g t E l > < p : s p T g t   s p i d = " 4 " > < p : t x E l > < p : p R g   e n d = " 0 "   s t = " 0 " / > < / p : t x E l > < / p : s p T g t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2 3 " > < p : s t C o n d L s t > < p : c o n d   d e l a y = " i n d e f i n i t e " / > < / p : s t C o n d L s t > < p : c h i l d T n L s t > < p : p a r > < p : c T n   f i l l = " h o l d "   i d = " 2 4 " > < p : s t C o n d L s t > < p : c o n d   d e l a y = " 0 " / > < / p : s t C o n d L s t > < p : c h i l d T n L s t > < p : p a r > < p : c T n   f i l l = " h o l d "   g r p I d = " 4 "   i d = " 2 5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2 6 " > < p : s t C o n d L s t > < p : c o n d   d e l a y = " 0 " / > < / p : s t C o n d L s t > < / p : c T n > < p : t g t E l > < p : s p T g t   s p i d = " 4 " > < p : t x E l > < p : p R g   e n d = " 1 "   s t = " 1 " / > < / p : t x E l > < / p : s p T g t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/ p : c h i l d T n L s t > < / p : c T n > < p : p r e v C o n d L s t > < p : c o n d   d e l a y = " 0 "   e v t = " o n P r e v " > < p : t g t E l > < p : s l d T g t / > < / p : t g t E l > < / p : c o n d > < / p : p r e v C o n d L s t > < p : n e x t C o n d L s t > < p : c o n d   d e l a y = " 0 "   e v t = " o n N e x t " > < p : t g t E l > < p : s l d T g t / > < / p : t g t E l > < / p : c o n d > < / p : n e x t C o n d L s t > < / p : s e q > < / p : c h i l d T n L s t > < / p : c T n > < / p : p a r > < / p : t n L s t > < p : b l d L s t > < p : b l d P   a n i m B g = " 1 "   g r p I d = " 0 "   s p i d = " 5 " / > < p : b l d P   a n i m B g = " 1 "   g r p I d = " 1 "   s p i d = " 6 " / > < p : b l d P   a n i m B g = " 1 "   g r p I d = " 2 "   s p i d = " 7 " / > < p : b l d P   a n i m B g = " 1 "   g r p I d = " 3 "   s p i d = " 4 " / > < p : b l d P   b u i l d = " p "   g r p I d = " 4 "   s p i d = " 4 " / > < / p : b l d L s t > < / p : t i m i n g > < / p : s l d >
</file>

<file path=ppt/slides/slide5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5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P i c t u r e   3 " > < a : e x t L s t > < a : e x t   u r i = " { 8 5 E D C D 2 4 - 1 9 9 8 - 4 D 7 A - B 8 D 1 - D 3 2 7 F 9 D B 9 2 C A } " > < a 1 6 : c r e a t i o n I d   x m l n s : a 1 6 = " h t t p : / / s c h e m a s . m i c r o s o f t . c o m / o f f i c e / d r a w i n g / 2 0 1 0 / m a i n "   i d = " { B F 9 4 E C 6 E - E A 7 C - 4 3 B 4 - 9 7 8 2 - 1 2 3 B A 4 3 F E A 8 0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r c R e c t   b = " 9 4 2 0 "   l = " 5 5 1 1 "   r = " 2 2 1 1 "   t = " 1 2 7 1 9 " / > < a : s t r e t c h > < a : f i l l R e c t / > < / a : s t r e t c h > < / p : b l i p F i l l > < p : s p P r > < a : x f r m   r o t = " 0 " > < a : o f f   x = " 0 "   y = " 1 " / > < a : e x t   c x = " 1 2 1 9 2 0 0 0 "   c y = " 6 8 5 7 9 9 8 " / > < / a : x f r m > < a : p r s t G e o m   p r s t = " r e c t " > < a : a v L s t / > < / a : p r s t G e o m > < a : n o F i l l / > < / p : s p P r > < / p : p i c > < p : s p > < p : n v S p P r > < p : c N v P r   i d = " 3 "   n a m e = " R e c t a n g l e   4 " > < a : e x t L s t > < a : e x t   u r i = " { 8 8 6 6 C B C 0 - 3 8 F 3 - 4 9 8 5 - B D A B - D 2 C C E 3 B D 7 4 7 0 } " > < a 1 6 : c r e a t i o n I d   x m l n s : a 1 6 = " h t t p : / / s c h e m a s . m i c r o s o f t . c o m / o f f i c e / d r a w i n g / 2 0 1 0 / m a i n "   i d = " { 0 9 1 7 D B 6 6 - 4 D E 3 - 4 0 7 6 - 9 E 3 7 - 7 8 5 3 0 5 1 B 0 0 1 1 } " / > < / a : e x t > < / a : e x t L s t > < / p : c N v P r > < p : c N v S p P r / > < p : n v P r / > < / p : n v S p P r > < p : s p P r > < a : x f r m   r o t = " 0 " > < a : o f f   x = " 0 "   y = " 6 3 1 6 1 3 3 " / > < a : e x t   c x = " 1 2 1 9 2 0 0 0 "   c y = " 5 4 1 8 6 7 " / > < / a : x f r m > < a : p r s t G e o m   p r s t = " r e c t " > < a : a v L s t / > < / a : p r s t G e o m > < a : s o l i d F i l l > < a : s c h e m e C l r   v a l = " a c c e n t 6 " > < a : l u m M o d   v a l = " 7 5 0 0 0 " / > < / a : s c h e m e C l r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4 "   n a m e = " T i t l e   1 " > < a : e x t L s t > < a : e x t   u r i = " { 2 0 E 1 C F 7 E - 5 3 3 A - 4 0 C 3 - B 8 0 9 - 6 5 D A 2 0 A 4 2 8 6 C } " > < a 1 6 : c r e a t i o n I d   x m l n s : a 1 6 = " h t t p : / / s c h e m a s . m i c r o s o f t . c o m / o f f i c e / d r a w i n g / 2 0 1 0 / m a i n "   i d = " { 7 0 1 9 4 B 3 3 - 5 C 4 D - 4 F 4 9 - 9 9 5 E - B E 2 7 F 1 8 A 4 D 3 6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  v e r t = " h o r z " / > < a : l s t S t y l e / > < a : p > < a : p P r / > < a : r > < a : r P r   d i r t y = " 0 "   e r r = " 1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 C i a m a r < / a : t > < / a : r > < a :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  a   < / a : t > < / a : r > < a : r > < a : r P r   d i r t y = " 0 "   e r r = " 1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 t h a < / a : t > < / a : r > < a :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  i   a    < / a : t > < / a : r > < a : r > < a : r P r   d i r t y = " 0 "   e r r = " 1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 f a i r e a c h d a i n n < / a : t > < / a : r > < a :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 ? < / a : t > < / a : r > < a : e n d P a r a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e n d P a r a R P r > < / a : p > < / p : t x B o d y > < / p : s p > < p : p i c > < p : n v P i c P r > < p : c N v P r   i d = " 5 "   n a m e = " P i c t u r e   4 " > < a : e x t L s t > < a : e x t   u r i = " { 4 E 3 5 D A 6 2 - F 3 3 B - 4 8 E 0 - 9 3 B C - 7 A E 9 6 4 4 9 5 8 8 9 } " > < a 1 6 : c r e a t i o n I d   x m l n s : a 1 6 = " h t t p : / / s c h e m a s . m i c r o s o f t . c o m / o f f i c e / d r a w i n g / 2 0 1 0 / m a i n "   i d = " { 6 B B 3 F 3 3 B - D B 2 3 - 4 1 C 0 - 9 1 C C - 9 6 0 E 0 D D 1 1 6 5 4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p : p i c > < p : n v P i c P r > < p : c N v P r   i d = " 6 "   n a m e = " P i c t u r e   5 " > < a : e x t L s t > < a : e x t   u r i = " { D 5 6 7 6 C F 5 - C A A 6 - 4 F C 0 - A A 6 6 - E D D 2 2 1 2 8 0 3 4 A } " > < a 1 6 : c r e a t i o n I d   x m l n s : a 1 6 = " h t t p : / / s c h e m a s . m i c r o s o f t . c o m / o f f i c e / d r a w i n g / 2 0 1 0 / m a i n "   i d = " { 0 A 4 1 1 1 4 8 - 2 D D D - 4 6 C D - 8 F 0 7 - 2 9 1 A D 1 5 9 9 9 2 9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r o t = " 0 " > < a : o f f   x = " 4 5 3 1 8 9 4 "   y = " 1 8 6 4 8 9 4 " / > < a : e x t   c x = " 3 1 2 8 2 1 1 "   c y = " 3 1 2 8 2 1 1 " / > < / a : x f r m > < a : p r s t G e o m   p r s t = " r e c t " > < a : a v L s t / > < / a : p r s t G e o m > < a : n o F i l l / > < / p : s p P r > < / p : p i c > < / p : s p T r e e > < p : e x t L s t > < p : e x t   u r i = " { E 8 8 2 5 5 4 B - D 5 8 4 - 4 9 6 1 - A E 5 3 - D B 6 7 2 1 9 3 9 A 0 D } " > < p 1 4 : c r e a t i o n I d   x m l n s : p 1 4 = " h t t p : / / s c h e m a s . m i c r o s o f t . c o m / o f f i c e / p o w e r p o i n t / 2 0 1 0 / m a i n "   v a l = " 1 6 4 4 4 9 4 5 8 3 4 4 9 " / > < / p : e x t > < / p : e x t L s t > < / p : c S l d > < p : c l r M a p O v r > < a : m a s t e r C l r M a p p i n g / > < / p : c l r M a p O v r > < / p : s l d >
</file>

<file path=ppt/slides/slide6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6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P i c t u r e   1 0 " > < a : e x t L s t > < a : e x t   u r i = " { 3 9 3 E 2 8 1 3 - E 6 1 E - 4 9 4 1 - 8 4 9 4 - 0 C 0 8 4 1 A 9 F B C 2 } " > < a 1 6 : c r e a t i o n I d   x m l n s : a 1 6 = " h t t p : / / s c h e m a s . m i c r o s o f t . c o m / o f f i c e / d r a w i n g / 2 0 1 0 / m a i n "   i d = " { 5 0 6 7 7 9 E 8 - E A B E - 4 8 4 4 - B 2 C 2 - D 5 A C 4 0 3 8 6 F 2 D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r c R e c t   b = " 9 4 2 0 "   l = " 5 5 1 1 "   r = " 2 2 1 1 "   t = " 1 2 7 1 9 " / > < a : s t r e t c h > < a : f i l l R e c t / > < / a : s t r e t c h > < / p : b l i p F i l l > < p : s p P r > < a : x f r m   r o t = " 0 " > < a : o f f   x = " 0 "   y = " 1 " / > < a : e x t   c x = " 1 2 1 9 2 0 0 0 "   c y = " 6 8 5 7 9 9 8 " / > < / a : x f r m > < a : p r s t G e o m   p r s t = " r e c t " > < a : a v L s t / > < / a : p r s t G e o m > < a : n o F i l l / > < / p : s p P r > < / p : p i c > < p : s p > < p : n v S p P r > < p : c N v P r   i d = " 3 "   n a m e = " R e c t a n g l e   1 1 " > < a : e x t L s t > < a : e x t   u r i = " { 6 1 C 1 1 0 6 A - 2 E 7 8 - 4 B 3 2 - 8 D D E - E 1 2 7 8 0 2 8 4 4 3 F } " > < a 1 6 : c r e a t i o n I d   x m l n s : a 1 6 = " h t t p : / / s c h e m a s . m i c r o s o f t . c o m / o f f i c e / d r a w i n g / 2 0 1 0 / m a i n "   i d = " { 8 8 0 4 0 F 5 8 - 8 A D A - 4 C 4 8 - 9 A 0 3 - C 2 C 2 1 E A 0 C E 3 9 } " / > < / a : e x t > < / a : e x t L s t > < / p : c N v P r > < p : c N v S p P r / > < p : n v P r / > < / p : n v S p P r > < p : s p P r > < a : x f r m   r o t = " 0 " > < a : o f f   x = " 0 "   y = " 6 3 1 6 1 3 3 " / > < a : e x t   c x = " 1 2 1 9 2 0 0 0 "   c y = " 5 4 1 8 6 7 " / > < / a : x f r m > < a : p r s t G e o m   p r s t = " r e c t " > < a : a v L s t / > < / a : p r s t G e o m > < a : s o l i d F i l l > < a : s c h e m e C l r   v a l = " a c c e n t 6 " > < a : l u m M o d   v a l = " 7 5 0 0 0 " / > < / a : s c h e m e C l r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4 "   n a m e = " C o n t e n t   P l a c e h o l d e r   5 " > < a : e x t L s t > < a : e x t   u r i = " { C 2 F C E F 1 2 - 6 9 A 5 - 4 7 C 0 - B 9 2 6 - D E 5 6 7 F 8 F 9 4 A 9 } " > < a 1 6 : c r e a t i o n I d   x m l n s : a 1 6 = " h t t p : / / s c h e m a s . m i c r o s o f t . c o m / o f f i c e / d r a w i n g / 2 0 1 0 / m a i n "   i d = " { B 3 6 1 4 A 1 8 - 7 C E 0 - 4 D E 4 - A A C 8 - 4 1 6 8 C D D 7 F 9 9 0 } " / > < / a : e x t > < / a : e x t L s t > < / p : c N v P r > < p : c N v S p P r > < a : s p L o c k s   n o G r p = " t r u e " / > < / p : c N v S p P r > < p : n v P r > < p : p h   i d x = " 2 " / > < / p : n v P r > < / p : n v S p P r > < p : s p P r > < a : x f r m   r o t = " 0 " > < a : o f f   x = " 1 1 8 0 4 0 7 "   y = " 5 2 8 1 3 6 2 " / > < a : e x t   c x = " 1 0 1 7 3 3 9 3 "   c y = " 1 3 0 5 7 0 4 " / > < / a : x f r m > < / p : s p P r > < p : t x B o d y > < a : b o d y P r   r t l C o l = " 0 "   v e r t = " h o r z " > < a : n o r m A u t o f i t / > < / a : b o d y P r > < a : l s t S t y l e / > < a : p > < a : p P r / > < a : r > < a : r P r   d i r t y = " 0 "   l a n g = " e n - U S " / > < a : t > A   b h e i l   s i b h   u i l e   a g   a o n t a c h a d h ? < / a : t > < / a : r > < / a : p > < a : p > < a : p P r / > < a : r > < a : r P r   d i r t y = " 0 "   l a n g = " e n - U S " / > < a : t > D �   b h i o s   a    t o i r t   o r t   f a i r e a c h d a i n n   m a r   s e o ? < / a : t > < / a : r > < a : e n d P a r a R P r   d i r t y = " 0 "   l a n g = " e n - U S " / > < / a : p > < / p : t x B o d y > < / p : s p > < p : s p > < p : n v S p P r > < p : c N v P r   i d = " 5 "   n a m e = " T e x t B o x   6 " > < a : e x t L s t > < a : e x t   u r i = " { D 1 6 3 A 4 1 5 - 6 1 1 D - 4 4 C E - A 1 5 6 - 0 6 C 4 F B 1 2 B D E 5 } " > < a 1 6 : c r e a t i o n I d   x m l n s : a 1 6 = " h t t p : / / s c h e m a s . m i c r o s o f t . c o m / o f f i c e / d r a w i n g / 2 0 1 0 / m a i n "   i d = " { B E 9 8 8 C 0 A - A 6 3 2 - 4 E C 3 - B 1 D A - 9 4 2 6 F 8 F 7 1 B B 2 } " / > < / a : e x t > < / a : e x t L s t > < / p : c N v P r > < p : c N v S p P r   t x B o x = " 1 " / > < p : n v P r / > < / p : n v S p P r > < p : s p P r > < a : x f r m   r o t = " 0 " > < a : o f f   x = " 7 4 1 2 9 0 "   y = " 2 3 9 8 5 7 9 " / > < a : e x t   c x = " 3 7 9 0 6 0 4 "   c y = " 6 4 6 3 3 0 " / > < / a : x f r m > < a : p r s t G e o m   p r s t = " r e c t " > < a : a v L s t / > < / a : p r s t G e o m > < a : n o F i l l / > < / p : s p P r > < p : t x B o d y > < a : b o d y P r   r t l C o l = " 0 "   v e r t = " h o r z "   w r a p = " s q u a r e " > < a : s p A u t o F i t / > < / a : b o d y P r > < a : l s t S t y l e / > < a : p > < a : p P r / > < a : r > < a : r P r   d i r t y = " 0 "   e r r = " 1 "   l a n g = " e n - G B "   s z = " 3 6 0 0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 T h a   i o n g n a d h   o i r r e ? < / a : t > < / a : r > < a : e n d P a r a R P r   d i r t y = " 0 "   e r r = " 1 "   l a n g = " e n - G B "   s z = " 3 6 0 0 " > < a : s o l i d F i l l > < a : s c h e m e C l r   v a l = " a c c e n t 6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6 "   n a m e = " T e x t B o x   7 " > < a : e x t L s t > < a : e x t   u r i = " { 6 9 D 9 B 0 4 4 - D 4 A B - 4 A A 9 - 8 B 6 F - C F 2 A 5 A 7 C B 5 B E } " > < a 1 6 : c r e a t i o n I d   x m l n s : a 1 6 = " h t t p : / / s c h e m a s . m i c r o s o f t . c o m / o f f i c e / d r a w i n g / 2 0 1 0 / m a i n "   i d = " { 0 6 3 1 6 0 0 F - 3 F A 6 - 4 9 E 6 - 9 B F 1 - 5 2 9 5 C 5 3 B D 7 E 0 } " / > < / a : e x t > < / a : e x t L s t > < / p : c N v P r > < p : c N v S p P r   t x B o x = " 1 " / > < p : n v P r / > < / p : n v S p P r > < p : s p P r > < a : x f r m   r o t = " 0 " > < a : o f f   x = " 8 5 1 0 8 4 8 "   y = " 2 3 9 8 5 7 9 " / > < a : e x t   c x = " 2 8 4 2 9 5 2 "   c y = " 6 4 6 3 3 0 " / > < / a : x f r m > < a : p r s t G e o m   p r s t = " r e c t " > < a : a v L s t / > < / a : p r s t G e o m > < a : n o F i l l / > < / p : s p P r > < p : t x B o d y > < a : b o d y P r   r t l C o l = " 0 "   v e r t = " h o r z "   w r a p = " s q u a r e " > < a : s p A u t o F i t / > < / a : b o d y P r > < a : l s t S t y l e / > < a : p > < a : p P r / > < a : r > < a : r P r   d i r t y = " 0 "   e r r = " 1 "   l a n g = " e n - G B "   s z = " 3 6 0 0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 A i r   b h i o r a n ? < / a : t > < / a : r > < a : e n d P a r a R P r   d i r t y = " 0 "   e r r = " 1 "   l a n g = " e n - G B "   s z = " 3 6 0 0 " > < a : s o l i d F i l l > < a : s c h e m e C l r   v a l = " a c c e n t 6 " > < a : l u m M o d   v a l = " 7 5 0 0 0 " / > < / a : s c h e m e C l r > < / a : s o l i d F i l l > < a : l a t i n   t y p e f a c e = " L o n d r i n a   S o l i d " / > < / a : e n d P a r a R P r > < / a : p > < / p : t x B o d y > < / p : s p > < p : p i c > < p : n v P i c P r > < p : c N v P r   i d = " 7 "   n a m e = " P i c t u r e   4 " > < a : e x t L s t > < a : e x t   u r i = " { F 9 E 9 1 5 F 8 - 6 7 8 3 - 4 4 4 2 - A 9 4 E - 2 1 7 3 8 6 A 6 8 4 1 7 } " > < a 1 6 : c r e a t i o n I d   x m l n s : a 1 6 = " h t t p : / / s c h e m a s . m i c r o s o f t . c o m / o f f i c e / d r a w i n g / 2 0 1 0 / m a i n "   i d = " { F 6 E B 7 E B 9 - 4 2 7 6 - 4 A A 4 - B 9 2 0 - D 2 6 B 3 5 8 A E F C A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p : p i c > < p : n v P i c P r > < p : c N v P r   i d = " 8 "   n a m e = " P i c t u r e   1 2 " > < a : e x t L s t > < a : e x t   u r i = " { 9 6 3 4 4 4 4 7 - D F D E - 4 1 1 2 - 9 A 1 D - A 8 2 3 B A 2 F 0 B B 9 } " > < a 1 6 : c r e a t i o n I d   x m l n s : a 1 6 = " h t t p : / / s c h e m a s . m i c r o s o f t . c o m / o f f i c e / d r a w i n g / 2 0 1 0 / m a i n "   i d = " { 3 9 2 E 2 E F 2 - F F 5 5 - 4 0 6 C - 8 A A 0 - 4 2 5 4 1 4 1 2 8 7 D 4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r o t = " 0 " > < a : o f f   x = " 4 5 3 1 8 9 4 "   y = " 1 8 6 4 8 9 4 " / > < a : e x t   c x = " 3 1 2 8 2 1 1 "   c y = " 3 1 2 8 2 1 1 " / > < / a : x f r m > < a : p r s t G e o m   p r s t = " r e c t " > < a : a v L s t / > < / a : p r s t G e o m > < a : n o F i l l / > < / p : s p P r > < / p : p i c > < / p : s p T r e e > < p : e x t L s t > < p : e x t   u r i = " { 2 C 3 6 8 A A 8 - F 9 0 4 - 4 F 4 1 - B A 9 F - 5 5 8 D E A F C C 3 E 1 } " > < p 1 4 : c r e a t i o n I d   x m l n s : p 1 4 = " h t t p : / / s c h e m a s . m i c r o s o f t . c o m / o f f i c e / p o w e r p o i n t / 2 0 1 0 / m a i n "   v a l = " 1 6 4 4 4 9 4 5 8 3 4 5 5 " / > < / p : e x t > < / p : e x t L s t > < / p : c S l d > < p : c l r M a p O v r > < a : m a s t e r C l r M a p p i n g / > < / p : c l r M a p O v r > < p : t i m i n g > < p : t n L s t > < p : p a r > < p : c T n   d u r = " i n d e f i n i t e "   i d = " 1 "   n o d e T y p e = " t m R o o t "   r e s t a r t = " n e v e r " > < p : c h i l d T n L s t > < p : s e q   c o n c u r r e n t = " 1 "   n e x t A c = " s e e k " > < p : c T n   d u r = " i n d e f i n i t e "   i d = " 2 "   n o d e T y p e = " m a i n S e q " > < p : c h i l d T n L s t > < p : p a r > < p : c T n   f i l l = " h o l d "   i d = " 3 " > < p : s t C o n d L s t > < p : c o n d   d e l a y = " i n d e f i n i t e " / > < / p : s t C o n d L s t > < p : c h i l d T n L s t > < p : p a r > < p : c T n   f i l l = " h o l d "   i d = " 4 " > < p : s t C o n d L s t > < p : c o n d   d e l a y = " 0 " / > < / p : s t C o n d L s t > < p : c h i l d T n L s t > < p : p a r > < p : c T n   f i l l = " h o l d "   g r p I d = " 0 "   i d = " 5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6 " > < p : s t C o n d L s t > < p : c o n d   d e l a y = " 0 " / > < / p : s t C o n d L s t > < / p : c T n > < p : t g t E l > < p : s p T g t   s p i d = " 5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7 " > < p : s t C o n d L s t > < p : c o n d   d e l a y = " i n d e f i n i t e " / > < / p : s t C o n d L s t > < p : c h i l d T n L s t > < p : p a r > < p : c T n   f i l l = " h o l d "   i d = " 8 " > < p : s t C o n d L s t > < p : c o n d   d e l a y = " 0 " / > < / p : s t C o n d L s t > < p : c h i l d T n L s t > < p : p a r > < p : c T n   f i l l = " h o l d "   g r p I d = " 1 "   i d = " 9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1 0 " > < p : s t C o n d L s t > < p : c o n d   d e l a y = " 0 " / > < / p : s t C o n d L s t > < / p : c T n > < p : t g t E l > < p : s p T g t   s p i d = " 6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1 1 " > < p : s t C o n d L s t > < p : c o n d   d e l a y = " i n d e f i n i t e " / > < / p : s t C o n d L s t > < p : c h i l d T n L s t > < p : p a r > < p : c T n   f i l l = " h o l d "   i d = " 1 2 " > < p : s t C o n d L s t > < p : c o n d   d e l a y = " 0 " / > < / p : s t C o n d L s t > < p : c h i l d T n L s t > < p : p a r > < p : c T n   f i l l = " h o l d "   g r p I d = " 2 "   i d = " 1 3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1 4 " > < p : s t C o n d L s t > < p : c o n d   d e l a y = " 0 " / > < / p : s t C o n d L s t > < / p : c T n > < p : t g t E l > < p : s p T g t   s p i d = " 4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1 5 " > < p : s t C o n d L s t > < p : c o n d   d e l a y = " i n d e f i n i t e " / > < / p : s t C o n d L s t > < p : c h i l d T n L s t > < p : p a r > < p : c T n   f i l l = " h o l d "   i d = " 1 6 " > < p : s t C o n d L s t > < p : c o n d   d e l a y = " 0 " / > < / p : s t C o n d L s t > < p : c h i l d T n L s t > < p : p a r > < p : c T n   f i l l = " h o l d "   g r p I d = " 3 "   i d = " 1 7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1 8 " > < p : s t C o n d L s t > < p : c o n d   d e l a y = " 0 " / > < / p : s t C o n d L s t > < / p : c T n > < p : t g t E l > < p : s p T g t   s p i d = " 4 " > < p : t x E l > < p : p R g   e n d = " 0 "   s t = " 0 " / > < / p : t x E l > < / p : s p T g t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1 9 " > < p : s t C o n d L s t > < p : c o n d   d e l a y = " i n d e f i n i t e " / > < / p : s t C o n d L s t > < p : c h i l d T n L s t > < p : p a r > < p : c T n   f i l l = " h o l d "   i d = " 2 0 " > < p : s t C o n d L s t > < p : c o n d   d e l a y = " 0 " / > < / p : s t C o n d L s t > < p : c h i l d T n L s t > < p : p a r > < p : c T n   f i l l = " h o l d "   g r p I d = " 3 "   i d = " 2 1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2 2 " > < p : s t C o n d L s t > < p : c o n d   d e l a y = " 0 " / > < / p : s t C o n d L s t > < / p : c T n > < p : t g t E l > < p : s p T g t   s p i d = " 4 " > < p : t x E l > < p : p R g   e n d = " 1 "   s t = " 1 " / > < / p : t x E l > < / p : s p T g t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/ p : c h i l d T n L s t > < / p : c T n > < p : p r e v C o n d L s t > < p : c o n d   d e l a y = " 0 "   e v t = " o n P r e v " > < p : t g t E l > < p : s l d T g t / > < / p : t g t E l > < / p : c o n d > < / p : p r e v C o n d L s t > < p : n e x t C o n d L s t > < p : c o n d   d e l a y = " 0 "   e v t = " o n N e x t " > < p : t g t E l > < p : s l d T g t / > < / p : t g t E l > < / p : c o n d > < / p : n e x t C o n d L s t > < / p : s e q > < / p : c h i l d T n L s t > < / p : c T n > < / p : p a r > < / p : t n L s t > < p : b l d L s t > < p : b l d P   a n i m B g = " 1 "   g r p I d = " 0 "   s p i d = " 5 " / > < p : b l d P   a n i m B g = " 1 "   g r p I d = " 1 "   s p i d = " 6 " / > < p : b l d P   a n i m B g = " 1 "   g r p I d = " 2 "   s p i d = " 4 " / > < p : b l d P   b u i l d = " p "   g r p I d = " 3 "   s p i d = " 4 " / > < / p : b l d L s t > < / p : t i m i n g > < / p : s l d >
</file>

<file path=ppt/slides/slide7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7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P i c t u r e   3 " > < a : e x t L s t > < a : e x t   u r i = " { E 2 1 7 8 C E 0 - 0 E 1 E - 4 4 3 E - 9 5 1 D - 6 4 C 9 6 E B 7 B 5 E 5 } " > < a 1 6 : c r e a t i o n I d   x m l n s : a 1 6 = " h t t p : / / s c h e m a s . m i c r o s o f t . c o m / o f f i c e / d r a w i n g / 2 0 1 0 / m a i n "   i d = " { B B 4 9 F 9 F 7 - 5 F B 5 - 4 F 8 8 - A A 6 2 - 9 7 5 4 2 7 F 7 9 E A 0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r c R e c t   b = " 9 4 2 0 "   l = " 5 5 1 1 "   r = " 2 2 1 1 "   t = " 1 2 7 1 9 " / > < a : s t r e t c h > < a : f i l l R e c t / > < / a : s t r e t c h > < / p : b l i p F i l l > < p : s p P r > < a : x f r m   r o t = " 0 " > < a : o f f   x = " 0 "   y = " 1 " / > < a : e x t   c x = " 1 2 1 9 2 0 0 0 "   c y = " 6 8 5 7 9 9 8 " / > < / a : x f r m > < a : p r s t G e o m   p r s t = " r e c t " > < a : a v L s t / > < / a : p r s t G e o m > < a : n o F i l l / > < / p : s p P r > < / p : p i c > < p : s p > < p : n v S p P r > < p : c N v P r   i d = " 3 "   n a m e = " R e c t a n g l e   4 " > < a : e x t L s t > < a : e x t   u r i = " { D 3 B 4 4 7 4 6 - 7 A 6 E - 4 F 0 4 - 8 F C 5 - D D 2 5 A 6 B F 6 1 C 3 } " > < a 1 6 : c r e a t i o n I d   x m l n s : a 1 6 = " h t t p : / / s c h e m a s . m i c r o s o f t . c o m / o f f i c e / d r a w i n g / 2 0 1 0 / m a i n "   i d = " { 2 A C E 4 1 1 C - C 6 C F - 4 7 8 2 - A E 4 5 - 5 7 8 F 1 9 1 4 1 6 8 6 } " / > < / a : e x t > < / a : e x t L s t > < / p : c N v P r > < p : c N v S p P r / > < p : n v P r / > < / p : n v S p P r > < p : s p P r > < a : x f r m   r o t = " 0 " > < a : o f f   x = " 0 "   y = " 6 3 1 6 1 3 3 " / > < a : e x t   c x = " 1 2 1 9 2 0 0 0 "   c y = " 5 4 1 8 6 7 " / > < / a : x f r m > < a : p r s t G e o m   p r s t = " r e c t " > < a : a v L s t / > < / a : p r s t G e o m > < a : s o l i d F i l l > < a : s c h e m e C l r   v a l = " a c c e n t 6 " > < a : l u m M o d   v a l = " 7 5 0 0 0 " / > < / a : s c h e m e C l r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4 "   n a m e = " T i t l e   1 " > < a : e x t L s t > < a : e x t   u r i = " { 7 D E 5 4 2 B B - 3 4 1 5 - 4 B 1 2 - A E E B - 8 3 4 2 2 9 0 9 D 9 7 4 } " > < a 1 6 : c r e a t i o n I d   x m l n s : a 1 6 = " h t t p : / / s c h e m a s . m i c r o s o f t . c o m / o f f i c e / d r a w i n g / 2 0 1 0 / m a i n "   i d = " { F D 9 A 1 6 0 4 - D 0 F 9 - 4 0 2 E - B B 4 F - 7 E A 6 3 0 B A F 5 A 3 } " / > < / a : e x t > < / a : e x t L s t > < / p : c N v P r > < p : c N v S p P r > < a : s p L o c k s   n o G r p = " t r u e " / > < / p : c N v S p P r > < p : n v P r > < p : p h   t y p e = " t i t l e " / > < / p : n v P r > < / p : n v S p P r > < p : s p P r / > < p : t x B o d y > < a : b o d y P r   r t l C o l = " 0 "   v e r t = " h o r z " / > < a : l s t S t y l e / > < a : p > < a : p P r / > < a : r > < a : r P r   d i r t y = " 0 "   e r r = " 1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 C i a m a r < / a : t > < / a : r > < a :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  a   < / a : t > < / a : r > < a : r > < a : r P r   d i r t y = " 0 "   e r r = " 1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 t h a < / a : t > < / a : r > < a :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  i   a    < / a : t > < / a : r > < a : r > < a : r P r   d i r t y = " 0 "   e r r = " 1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 f a i r e a c h d a i n n < / a : t > < / a : r > < a :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 ? < / a : t > < / a : r > < a : e n d P a r a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e n d P a r a R P r > < / a : p > < / p : t x B o d y > < / p : s p > < p : p i c > < p : n v P i c P r > < p : c N v P r   i d = " 5 "   n a m e = " P i c t u r e   4 " > < a : e x t L s t > < a : e x t   u r i = " { F 6 5 0 9 9 5 4 - 4 8 C 5 - 4 D 2 D - 8 9 8 E - 6 E 9 E C 5 7 E 5 D 1 C } " > < a 1 6 : c r e a t i o n I d   x m l n s : a 1 6 = " h t t p : / / s c h e m a s . m i c r o s o f t . c o m / o f f i c e / d r a w i n g / 2 0 1 0 / m a i n "   i d = " { 4 3 C B 4 B 2 E - 6 B 8 1 - 4 5 A D - 8 A C A - D B 3 3 F 9 1 6 2 C 6 E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p : p i c > < p : n v P i c P r > < p : c N v P r   i d = " 6 "   n a m e = " P i c t u r e   5 " > < a : e x t L s t > < a : e x t   u r i = " { 4 D A 9 3 7 1 D - 0 9 6 0 - 4 8 2 8 - B 7 9 2 - C B 1 D 9 A E F 6 A C F } " > < a 1 6 : c r e a t i o n I d   x m l n s : a 1 6 = " h t t p : / / s c h e m a s . m i c r o s o f t . c o m / o f f i c e / d r a w i n g / 2 0 1 0 / m a i n "   i d = " { 8 3 C F B 2 1 F - 1 D 3 2 - 4 C 9 3 - A 6 5 F - E C F 3 7 2 8 2 2 D E 4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r o t = " 0 " > < a : o f f   x = " 4 4 9 8 6 1 0 "   y = " 2 1 4 7 1 0 7 " / > < a : e x t   c x = " 3 1 9 4 7 7 9 "   c y = " 2 3 6 2 2 0 0 " / > < / a : x f r m > < a : p r s t G e o m   p r s t = " r e c t " > < a : a v L s t / > < / a : p r s t G e o m > < a : n o F i l l / > < / p : s p P r > < / p : p i c > < / p : s p T r e e > < p : e x t L s t > < p : e x t   u r i = " { 7 B C D F 7 4 0 - A A F 8 - 4 B 6 A - A 5 B 0 - 4 3 1 5 A 2 4 5 0 2 D E } " > < p 1 4 : c r e a t i o n I d   x m l n s : p 1 4 = " h t t p : / / s c h e m a s . m i c r o s o f t . c o m / o f f i c e / p o w e r p o i n t / 2 0 1 0 / m a i n "   v a l = " 1 6 4 4 4 9 4 5 8 3 4 5 9 " / > < / p : e x t > < / p : e x t L s t > < / p : c S l d > < p : c l r M a p O v r > < a : m a s t e r C l r M a p p i n g / > < / p : c l r M a p O v r > < / p : s l d >
</file>

<file path=ppt/slides/slide8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8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P i c t u r e   8 " > < a : e x t L s t > < a : e x t   u r i = " { 6 1 8 D 0 A 9 8 - 8 4 F D - 4 5 5 8 - A 3 2 D - 3 8 2 7 3 D 1 5 6 C E 5 } " > < a 1 6 : c r e a t i o n I d   x m l n s : a 1 6 = " h t t p : / / s c h e m a s . m i c r o s o f t . c o m / o f f i c e / d r a w i n g / 2 0 1 0 / m a i n "   i d = " { 7 7 3 A 1 C 8 C - 7 6 D 0 - 4 3 3 B - A 5 8 6 - 6 3 F 1 E 1 C F 9 4 C F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r c R e c t   b = " 9 4 2 0 "   l = " 5 5 1 1 "   r = " 2 2 1 1 "   t = " 1 2 7 1 9 " / > < a : s t r e t c h > < a : f i l l R e c t / > < / a : s t r e t c h > < / p : b l i p F i l l > < p : s p P r > < a : x f r m   r o t = " 0 " > < a : o f f   x = " 0 "   y = " 1 " / > < a : e x t   c x = " 1 2 1 9 2 0 0 0 "   c y = " 6 8 5 7 9 9 8 " / > < / a : x f r m > < a : p r s t G e o m   p r s t = " r e c t " > < a : a v L s t / > < / a : p r s t G e o m > < a : n o F i l l / > < / p : s p P r > < / p : p i c > < p : s p > < p : n v S p P r > < p : c N v P r   i d = " 3 "   n a m e = " R e c t a n g l e   9 " > < a : e x t L s t > < a : e x t   u r i = " { 4 4 4 B B 3 7 0 - 4 5 7 C - 4 F 4 3 - A F 5 3 - 0 8 A A D 6 F 5 1 0 F A } " > < a 1 6 : c r e a t i o n I d   x m l n s : a 1 6 = " h t t p : / / s c h e m a s . m i c r o s o f t . c o m / o f f i c e / d r a w i n g / 2 0 1 0 / m a i n "   i d = " { 8 F 7 C 0 6 2 F - B E 0 7 - 4 A E A - 9 8 8 9 - E 2 C 1 4 3 B 9 F 7 E 1 } " / > < / a : e x t > < / a : e x t L s t > < / p : c N v P r > < p : c N v S p P r / > < p : n v P r / > < / p : n v S p P r > < p : s p P r > < a : x f r m   r o t = " 0 " > < a : o f f   x = " 0 "   y = " 6 3 1 6 1 3 3 " / > < a : e x t   c x = " 1 2 1 9 2 0 0 0 "   c y = " 5 4 1 8 6 7 " / > < / a : x f r m > < a : p r s t G e o m   p r s t = " r e c t " > < a : a v L s t / > < / a : p r s t G e o m > < a : s o l i d F i l l > < a : s c h e m e C l r   v a l = " a c c e n t 6 " > < a : l u m M o d   v a l = " 7 5 0 0 0 " / > < / a : s c h e m e C l r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4 "   n a m e = " C o n t e n t   P l a c e h o l d e r   5 " > < a : e x t L s t > < a : e x t   u r i = " { C 3 6 6 7 6 F 2 - 5 5 A 7 - 4 7 F 2 - 8 4 A 2 - 7 9 A 7 D 5 F F 9 C 0 B } " > < a 1 6 : c r e a t i o n I d   x m l n s : a 1 6 = " h t t p : / / s c h e m a s . m i c r o s o f t . c o m / o f f i c e / d r a w i n g / 2 0 1 0 / m a i n "   i d = " { 1 8 F 4 C C B 1 - 0 8 E 8 - 4 0 3 2 - B F 2 A - 6 7 D 0 E F A 9 C 9 A 8 } " / > < / a : e x t > < / a : e x t L s t > < / p : c N v P r > < p : c N v S p P r > < a : s p L o c k s   n o G r p = " t r u e " / > < / p : c N v S p P r > < p : n v P r > < p : p h   i d x = " 2 " / > < / p : n v P r > < / p : n v S p P r > < p : s p P r > < a : x f r m   r o t = " 0 " > < a : o f f   x = " 3 7 6 9 8 9 "   y = " 5 0 6 1 2 8 3 " / > < a : e x t   c x = " 1 0 9 7 6 8 1 1 "   c y = " 1 1 1 5 6 7 9 " / > < / a : x f r m > < / p : s p P r > < p : t x B o d y > < a : b o d y P r   r t l C o l = " 0 "   v e r t = " h o r z " > < a : n o r m A u t o f i t / > < / a : b o d y P r > < a : l s t S t y l e / > < a : p > < a : p P r / > < a : r > < a : r P r   d i r t y = " 0 "   l a n g = " e n - U S " / > < a : t > C a r s o n   a   < / a : t > < / a : r > < a : r > < a : r P r   d i r t y = " 0 "   e r r = " 1 "   l a n g = " e n - U S " / > < a : t > t h a < / a : t > < / a : r > < a : r > < a : r P r   d i r t y = " 0 "   l a n g = " e n - U S " / > < a : t >   < / a : t > < / a : r > < a : r > < a : r P r   d i r t y = " 0 "   e r r = " 1 "   l a n g = " e n - U S " / > < a : t > t h u < / a : t > < / a : r > < a : r > < a : r P r   d i r t y = " 0 "   l a n g = " e n - U S " / > < a : t >   a    s m a o i n e a c h a d h   s i n ? < / a : t > < / a : r > < / a : p > < a : p > < a : p P r / > < a : r > < a : r P r   d i r t y = " 0 "   l a n g = " e n - U S " / > < a : t > A n   < / a : t > < / a : r > < a : r > < a : r P r   d i r t y = " 0 "   e r r = " 1 "   l a n g = " e n - U S " / > < a : t > r o b h < / a : t > < / a : r > < a : r > < a : r P r   d i r t y = " 0 "   l a n g = " e n - U S " / > < a : t >   < / a : t > < / a : r > < a : r > < a : r P r   d i r t y = " 0 "   e r r = " 1 "   l a n g = " e n - U S " / > < a : t > t h u s a < / a : t > < / a : r > < a : r > < a : r P r   d i r t y = " 0 "   l a n g = " e n - U S " / > < a : t >   a - r i a m h   a    < / a : t > < / a : r > < a : r > < a : r P r   d i r t y = " 0 "   e r r = " 1 "   l a n g = " e n - U S " / > < a : t > f a i r e a c h d a i n n < / a : t > < / a : r > < a : r > < a : r P r   d i r t y = " 0 "   l a n g = " e n - U S " / > < a : t >   m a r   < / a : t > < / a : r > < a : r > < a : r P r   d i r t y = " 0 "   e r r = " 1 "   l a n g = " e n - U S " / > < a : t > s e o < / a : t > < / a : r > < a : r > < a : r P r   d i r t y = " 0 "   l a n g = " e n - U S " / > < a : t > ?   < / a : t > < / a : r > < a : e n d P a r a R P r   d i r t y = " 0 "   l a n g = " e n - U S " / > < / a : p > < / p : t x B o d y > < / p : s p > < p : s p > < p : n v S p P r > < p : c N v P r   i d = " 5 "   n a m e = " T e x t B o x   7 " > < a : e x t L s t > < a : e x t   u r i = " { A 3 9 6 D A 6 B - 1 B C 4 - 4 1 2 6 - A 6 6 F - 9 6 4 3 0 A 8 C 6 8 9 6 } " > < a 1 6 : c r e a t i o n I d   x m l n s : a 1 6 = " h t t p : / / s c h e m a s . m i c r o s o f t . c o m / o f f i c e / d r a w i n g / 2 0 1 0 / m a i n "   i d = " { 4 1 1 C 8 A 5 F - 2 5 6 2 - 4 0 5 4 - A A 1 9 - A E 1 A 3 D 0 8 5 8 0 6 } " / > < / a : e x t > < / a : e x t L s t > < / p : c N v P r > < p : c N v S p P r   t x B o x = " 1 " / > < p : n v P r / > < / p : n v S p P r > < p : s p P r > < a : x f r m   r o t = " 0 " > < a : o f f   x = " 9 3 9 1 5 7 "   y = " 1 4 1 1 1 8 6 " / > < a : e x t   c x = " 3 5 3 1 3 7 9 "   c y = " 6 4 6 3 3 0 " / > < / a : x f r m > < a : p r s t G e o m   p r s t = " r e c t " > < a : a v L s t / > < / a : p r s t G e o m > < a : n o F i l l / > < / p : s p P r > < p : t x B o d y > < a : b o d y P r   r t l C o l = " 0 "   v e r t = " h o r z "   w r a p = " s q u a r e " > < a : s p A u t o F i t / > < / a : b o d y P r > < a : l s t S t y l e / > < a : p > < a : p P r / > < a : r > < a : r P r   d i r t y = " 0 "   e r r = " 1 "   l a n g = " e n - G B "   s z = " 3 6 0 0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 I o m a g a i n e a c h ?   < / a : t > < / a : r > < a : e n d P a r a R P r   d i r t y = " 0 "   e r r = " 1 "   l a n g = " e n - G B "   s z = " 3 6 0 0 " > < a : s o l i d F i l l > < a : s c h e m e C l r   v a l = " a c c e n t 6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6 "   n a m e = " T e x t B o x   8 " > < a : e x t L s t > < a : e x t   u r i = " { 8 3 2 6 A 0 8 4 - B 1 1 5 - 4 8 2 7 - 9 A 3 5 - 1 A 5 5 D 3 1 F E 0 4 4 } " > < a 1 6 : c r e a t i o n I d   x m l n s : a 1 6 = " h t t p : / / s c h e m a s . m i c r o s o f t . c o m / o f f i c e / d r a w i n g / 2 0 1 0 / m a i n "   i d = " { 5 0 B 8 3 3 0 D - E 3 F D - 4 4 3 4 - B 2 0 1 - 2 D 5 7 3 8 E 9 5 7 4 C } " / > < / a : e x t > < / a : e x t L s t > < / p : c N v P r > < p : c N v S p P r   t x B o x = " 1 " / > < p : n v P r / > < / p : n v S p P r > < p : s p P r > < a : x f r m   r o t = " 0 " > < a : o f f   x = " 1 2 6 6 8 1 8 "   y = " 3 3 6 4 3 0 2 " / > < a : e x t   c x = " 3 2 8 0 6 1 2 "   c y = " 5 8 4 7 7 5 " / > < / a : x f r m > < a : p r s t G e o m   p r s t = " r e c t " > < a : a v L s t / > < / a : p r s t G e o m > < a : n o F i l l / > < / p : s p P r > < p : t x B o d y > < a : b o d y P r   r t l C o l = " 0 "   v e r t = " h o r z "   w r a p = " s q u a r e " > < a : s p A u t o F i t / > < / a : b o d y P r > < a : l s t S t y l e / > < a : p > < a : p P r / > < a : r > < a : r P r   d i r t y = " 0 "   e r r = " 1 "   l a n g = " e n - G B "   s z = " 3 2 0 0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 D r a g h a i l ?   < / a : t > < / a : r > < a : e n d P a r a R P r   d i r t y = " 0 "   e r r = " 1 "   l a n g = " e n - G B "   s z = " 3 2 0 0 " > < a : s o l i d F i l l > < a : s c h e m e C l r   v a l = " a c c e n t 6 " > < a : l u m M o d   v a l = " 7 5 0 0 0 " / > < / a : s c h e m e C l r > < / a : s o l i d F i l l > < a : l a t i n   t y p e f a c e = " L o n d r i n a   S o l i d " / > < / a : e n d P a r a R P r > < / a : p > < / p : t x B o d y > < / p : s p > < p : s p > < p : n v S p P r > < p : c N v P r   i d = " 7 "   n a m e = " T e x t B o x   9 " > < a : e x t L s t > < a : e x t   u r i = " { F 6 9 9 8 5 8 A - 7 A 7 6 - 4 C B 8 - 9 2 B 3 - 3 5 5 7 D A 8 F C F C F } " > < a 1 6 : c r e a t i o n I d   x m l n s : a 1 6 = " h t t p : / / s c h e m a s . m i c r o s o f t . c o m / o f f i c e / d r a w i n g / 2 0 1 0 / m a i n "   i d = " { E 9 2 E A 8 4 5 - 5 4 1 C - 4 B 6 9 - A 2 C B - 8 B D 3 7 7 7 7 F 1 C C } " / > < / a : e x t > < / a : e x t L s t > < / p : c N v P r > < p : c N v S p P r   t x B o x = " 1 " / > < p : n v P r / > < / p : n v S p P r > < p : s p P r > < a : x f r m   r o t = " 0 " > < a : o f f   x = " 8 4 2 2 3 5 8 "   y = " 1 4 7 3 5 5 1 " / > < a : e x t   c x = " 3 5 3 1 3 7 9 "   c y = " 6 4 6 3 3 0 " / > < / a : x f r m > < a : p r s t G e o m   p r s t = " r e c t " > < a : a v L s t / > < / a : p r s t G e o m > < a : n o F i l l / > < / p : s p P r > < p : t x B o d y > < a : b o d y P r   r t l C o l = " 0 "   v e r t = " h o r z "   w r a p = " s q u a r e " > < a : s p A u t o F i t / > < / a : b o d y P r > < a : l s t S t y l e / > < a : p > < a : p P r / > < a : r > < a : r P r   d i r t y = " 0 "   l a n g = " e n - G B "   s z = " 3 6 0 0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 A i r   a   s � r a c h a d h ? < / a : t > < / a : r > < a : e n d P a r a R P r   d i r t y = " 0 "   l a n g = " e n - G B "   s z = " 3 6 0 0 " > < a : s o l i d F i l l > < a : s c h e m e C l r   v a l = " a c c e n t 6 " > < a : l u m M o d   v a l = " 7 5 0 0 0 " / > < / a : s c h e m e C l r > < / a : s o l i d F i l l > < a : l a t i n   t y p e f a c e = " L o n d r i n a   S o l i d " / > < / a : e n d P a r a R P r > < / a : p > < / p : t x B o d y > < / p : s p > < p : p i c > < p : n v P i c P r > < p : c N v P r   i d = " 8 "   n a m e = " P i c t u r e   4 " > < a : e x t L s t > < a : e x t   u r i = " { 0 0 2 2 C 0 A 4 - E 8 F B - 4 5 3 6 - B B F A - 4 4 F F 3 8 1 3 A 7 E 2 } " > < a 1 6 : c r e a t i o n I d   x m l n s : a 1 6 = " h t t p : / / s c h e m a s . m i c r o s o f t . c o m / o f f i c e / d r a w i n g / 2 0 1 0 / m a i n "   i d = " { D 0 D 7 3 7 7 1 - 7 C 9 E - 4 8 1 B - B 3 5 9 - 4 3 4 D 1 3 4 B 2 5 5 9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p : p i c > < p : n v P i c P r > < p : c N v P r   i d = " 9 "   n a m e = " P i c t u r e   1 0 " > < a : e x t L s t > < a : e x t   u r i = " { B F 3 2 2 1 4 0 - 8 3 A 2 - 4 0 D 9 - 8 6 F 7 - F D 6 4 1 F 4 C 6 C C 6 } " > < a 1 6 : c r e a t i o n I d   x m l n s : a 1 6 = " h t t p : / / s c h e m a s . m i c r o s o f t . c o m / o f f i c e / d r a w i n g / 2 0 1 0 / m a i n "   i d = " { 7 3 D D 7 7 4 A - B 2 C 9 - 4 8 8 1 - A 7 F 7 - 7 A C 7 D F C A 5 5 9 E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r o t = " 0 " > < a : o f f   x = " 4 4 9 8 6 1 0 "   y = " 2 1 4 7 1 0 7 " / > < a : e x t   c x = " 3 1 9 4 7 7 9 "   c y = " 2 3 6 2 2 0 0 " / > < / a : x f r m > < a : p r s t G e o m   p r s t = " r e c t " > < a : a v L s t / > < / a : p r s t G e o m > < a : n o F i l l / > < / p : s p P r > < / p : p i c > < p : s p > < p : n v S p P r > < p : c N v P r   i d = " 1 0 "   n a m e = " T e x t B o x   9 " > < a : e x t L s t > < a : e x t   u r i = " { A D 8 0 9 A 6 C - F 0 B 5 - 4 B B F - 9 0 8 4 - 6 5 4 D A 6 E 2 4 5 E 0 } " > < a 1 6 : c r e a t i o n I d   x m l n s : a 1 6 = " h t t p : / / s c h e m a s . m i c r o s o f t . c o m / o f f i c e / d r a w i n g / 2 0 1 0 / m a i n "   i d = " { C 9 3 6 4 8 E 3 - B 2 5 3 - 4 9 0 2 - 8 D 1 5 - 3 5 F 9 C 4 B 7 D F F A } " / > < / a : e x t > < / a : e x t L s t > < / p : c N v P r > < p : c N v S p P r   t x B o x = " 1 " / > < p : n v P r / > < / p : n v S p P r > < p : s p P r > < a : x f r m   r o t = " 0 " > < a : o f f   x = " 8 4 5 4 4 4 2 "   y = " 3 4 1 6 9 6 8 " / > < a : e x t   c x = " 3 3 5 6 5 5 8 "   c y = " 6 4 6 3 3 0 " / > < / a : x f r m > < a : p r s t G e o m   p r s t = " r e c t " > < a : a v L s t / > < / a : p r s t G e o m > < a : n o F i l l / > < / p : s p P r > < p : t x B o d y > < a : b o d y P r   r t l C o l = " 0 "   v e r t = " h o r z "   w r a p = " s q u a r e " > < a : s p A u t o F i t / > < / a : b o d y P r > < a : l s t S t y l e / > < a : p > < a : p P r / > < a : r > < a : r P r   d i r t y = " 0 "   l a n g = " e n - G B "   s z = " 3 6 0 0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 N e a r b h a s a c h ? < / a : t > < / a : r > < a : e n d P a r a R P r   d i r t y = " 0 "   l a n g = " e n - G B "   s z = " 3 6 0 0 " > < a : s o l i d F i l l > < a : s c h e m e C l r   v a l = " a c c e n t 6 " > < a : l u m M o d   v a l = " 7 5 0 0 0 " / > < / a : s c h e m e C l r > < / a : s o l i d F i l l > < a : l a t i n   t y p e f a c e = " L o n d r i n a   S o l i d " / > < / a : e n d P a r a R P r > < / a : p > < / p : t x B o d y > < / p : s p > < / p : s p T r e e > < p : e x t L s t > < p : e x t   u r i = " { 5 4 C 7 C 8 6 F - A 8 0 2 - 4 C A 4 - B 3 0 4 - 0 E 0 5 6 A 7 0 D C F B } " > < p 1 4 : c r e a t i o n I d   x m l n s : p 1 4 = " h t t p : / / s c h e m a s . m i c r o s o f t . c o m / o f f i c e / p o w e r p o i n t / 2 0 1 0 / m a i n "   v a l = " 1 6 4 4 4 9 4 5 8 3 4 6 2 " / > < / p : e x t > < / p : e x t L s t > < / p : c S l d > < p : c l r M a p O v r > < a : m a s t e r C l r M a p p i n g / > < / p : c l r M a p O v r > < p : t i m i n g > < p : t n L s t > < p : p a r > < p : c T n   d u r = " i n d e f i n i t e "   i d = " 1 "   n o d e T y p e = " t m R o o t "   r e s t a r t = " n e v e r " > < p : c h i l d T n L s t > < p : s e q   c o n c u r r e n t = " 1 "   n e x t A c = " s e e k " > < p : c T n   d u r = " i n d e f i n i t e "   i d = " 2 "   n o d e T y p e = " m a i n S e q " > < p : c h i l d T n L s t > < p : p a r > < p : c T n   f i l l = " h o l d "   i d = " 3 " > < p : s t C o n d L s t > < p : c o n d   d e l a y = " i n d e f i n i t e " / > < / p : s t C o n d L s t > < p : c h i l d T n L s t > < p : p a r > < p : c T n   f i l l = " h o l d "   i d = " 4 " > < p : s t C o n d L s t > < p : c o n d   d e l a y = " 0 " / > < / p : s t C o n d L s t > < p : c h i l d T n L s t > < p : p a r > < p : c T n   f i l l = " h o l d "   g r p I d = " 0 "   i d = " 5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6 " > < p : s t C o n d L s t > < p : c o n d   d e l a y = " 0 " / > < / p : s t C o n d L s t > < / p : c T n > < p : t g t E l > < p : s p T g t   s p i d = " 5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7 " > < p : s t C o n d L s t > < p : c o n d   d e l a y = " i n d e f i n i t e " / > < / p : s t C o n d L s t > < p : c h i l d T n L s t > < p : p a r > < p : c T n   f i l l = " h o l d "   i d = " 8 " > < p : s t C o n d L s t > < p : c o n d   d e l a y = " 0 " / > < / p : s t C o n d L s t > < p : c h i l d T n L s t > < p : p a r > < p : c T n   f i l l = " h o l d "   g r p I d = " 1 "   i d = " 9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1 0 " > < p : s t C o n d L s t > < p : c o n d   d e l a y = " 0 " / > < / p : s t C o n d L s t > < / p : c T n > < p : t g t E l > < p : s p T g t   s p i d = " 7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1 1 " > < p : s t C o n d L s t > < p : c o n d   d e l a y = " i n d e f i n i t e " / > < / p : s t C o n d L s t > < p : c h i l d T n L s t > < p : p a r > < p : c T n   f i l l = " h o l d "   i d = " 1 2 " > < p : s t C o n d L s t > < p : c o n d   d e l a y = " 0 " / > < / p : s t C o n d L s t > < p : c h i l d T n L s t > < p : p a r > < p : c T n   f i l l = " h o l d "   g r p I d = " 2 "   i d = " 1 3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1 4 " > < p : s t C o n d L s t > < p : c o n d   d e l a y = " 0 " / > < / p : s t C o n d L s t > < / p : c T n > < p : t g t E l > < p : s p T g t   s p i d = " 6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1 5 " > < p : s t C o n d L s t > < p : c o n d   d e l a y = " i n d e f i n i t e " / > < / p : s t C o n d L s t > < p : c h i l d T n L s t > < p : p a r > < p : c T n   f i l l = " h o l d "   i d = " 1 6 " > < p : s t C o n d L s t > < p : c o n d   d e l a y = " 0 " / > < / p : s t C o n d L s t > < p : c h i l d T n L s t > < p : p a r > < p : c T n   f i l l = " h o l d "   g r p I d = " 3 "   i d = " 1 7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1 8 " > < p : s t C o n d L s t > < p : c o n d   d e l a y = " 0 " / > < / p : s t C o n d L s t > < / p : c T n > < p : t g t E l > < p : s p T g t   s p i d = " 4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1 9 " > < p : s t C o n d L s t > < p : c o n d   d e l a y = " i n d e f i n i t e " / > < / p : s t C o n d L s t > < p : c h i l d T n L s t > < p : p a r > < p : c T n   f i l l = " h o l d "   i d = " 2 0 " > < p : s t C o n d L s t > < p : c o n d   d e l a y = " 0 " / > < / p : s t C o n d L s t > < p : c h i l d T n L s t > < p : p a r > < p : c T n   f i l l = " h o l d "   g r p I d = " 4 "   i d = " 2 1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2 2 " > < p : s t C o n d L s t > < p : c o n d   d e l a y = " 0 " / > < / p : s t C o n d L s t > < / p : c T n > < p : t g t E l > < p : s p T g t   s p i d = " 4 " > < p : t x E l > < p : p R g   e n d = " 0 "   s t = " 0 " / > < / p : t x E l > < / p : s p T g t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2 3 " > < p : s t C o n d L s t > < p : c o n d   d e l a y = " i n d e f i n i t e " / > < / p : s t C o n d L s t > < p : c h i l d T n L s t > < p : p a r > < p : c T n   f i l l = " h o l d "   i d = " 2 4 " > < p : s t C o n d L s t > < p : c o n d   d e l a y = " 0 " / > < / p : s t C o n d L s t > < p : c h i l d T n L s t > < p : p a r > < p : c T n   f i l l = " h o l d "   g r p I d = " 4 "   i d = " 2 5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2 6 " > < p : s t C o n d L s t > < p : c o n d   d e l a y = " 0 " / > < / p : s t C o n d L s t > < / p : c T n > < p : t g t E l > < p : s p T g t   s p i d = " 4 " > < p : t x E l > < p : p R g   e n d = " 1 "   s t = " 1 " / > < / p : t x E l > < / p : s p T g t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p : p a r > < p : c T n   f i l l = " h o l d "   i d = " 2 7 " > < p : s t C o n d L s t > < p : c o n d   d e l a y = " i n d e f i n i t e " / > < / p : s t C o n d L s t > < p : c h i l d T n L s t > < p : p a r > < p : c T n   f i l l = " h o l d "   i d = " 2 8 " > < p : s t C o n d L s t > < p : c o n d   d e l a y = " 0 " / > < / p : s t C o n d L s t > < p : c h i l d T n L s t > < p : p a r > < p : c T n   f i l l = " h o l d "   g r p I d = " 5 "   i d = " 2 9 "   n o d e T y p e = " c l i c k E f f e c t "   p r e s e t C l a s s = " e n t r "   p r e s e t I D = " 1 "   p r e s e t S u b t y p e = " 0 " > < p : s t C o n d L s t > < p : c o n d   d e l a y = " 0 " / > < / p : s t C o n d L s t > < p : c h i l d T n L s t > < p : s e t > < p : c B h v r > < p : c T n   d u r = " 1 "   f i l l = " h o l d "   i d = " 3 0 " > < p : s t C o n d L s t > < p : c o n d   d e l a y = " 0 " / > < / p : s t C o n d L s t > < / p : c T n > < p : t g t E l > < p : s p T g t   s p i d = " 1 0 " / > < / p : t g t E l > < p : a t t r N a m e L s t > < p : a t t r N a m e > s t y l e . v i s i b i l i t y < / p : a t t r N a m e > < / p : a t t r N a m e L s t > < / p : c B h v r > < p : t o > < p : s t r V a l   v a l = " v i s i b l e " / > < / p : t o > < / p : s e t > < / p : c h i l d T n L s t > < / p : c T n > < / p : p a r > < / p : c h i l d T n L s t > < / p : c T n > < / p : p a r > < / p : c h i l d T n L s t > < / p : c T n > < / p : p a r > < / p : c h i l d T n L s t > < / p : c T n > < p : p r e v C o n d L s t > < p : c o n d   d e l a y = " 0 "   e v t = " o n P r e v " > < p : t g t E l > < p : s l d T g t / > < / p : t g t E l > < / p : c o n d > < / p : p r e v C o n d L s t > < p : n e x t C o n d L s t > < p : c o n d   d e l a y = " 0 "   e v t = " o n N e x t " > < p : t g t E l > < p : s l d T g t / > < / p : t g t E l > < / p : c o n d > < / p : n e x t C o n d L s t > < / p : s e q > < / p : c h i l d T n L s t > < / p : c T n > < / p : p a r > < / p : t n L s t > < p : b l d L s t > < p : b l d P   a n i m B g = " 1 "   g r p I d = " 0 "   s p i d = " 5 " / > < p : b l d P   a n i m B g = " 1 "   g r p I d = " 1 "   s p i d = " 7 " / > < p : b l d P   a n i m B g = " 1 "   g r p I d = " 2 "   s p i d = " 6 " / > < p : b l d P   a n i m B g = " 1 "   g r p I d = " 3 "   s p i d = " 4 " / > < p : b l d P   b u i l d = " p "   g r p I d = " 4 "   s p i d = " 4 " / > < p : b l d P   a n i m B g = " 1 "   g r p I d = " 5 "   s p i d = " 1 0 " / > < / p : b l d L s t > < / p : t i m i n g > < / p : s l d >
</file>

<file path=ppt/slides/slide9.xml>�� < ? x m l   v e r s i o n = " 1 . 0 "   e n c o d i n g = " U T F - 1 6 " ? > < p : s l d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> < p : c S l d   n a m e = " s l i d e 9 " > < p : s p T r e e > < p : n v G r p S p P r > < p : c N v P r   i d = " 1 "   n a m e = " " / > < p : c N v G r p S p P r / > < p : n v P r / > < / p : n v G r p S p P r > < p : g r p S p P r > < a : x f r m > < a : o f f   x = " 0 "   y = " 0 " / > < a : e x t   c x = " 0 "   c y = " 0 " / > < a : c h O f f   x = " 0 "   y = " 0 " / > < a : c h E x t   c x = " 0 "   c y = " 0 " / > < / a : x f r m > < / p : g r p S p P r > < p : p i c > < p : n v P i c P r > < p : c N v P r   i d = " 2 "   n a m e = " P i c t u r e   3 " > < a : e x t L s t > < a : e x t   u r i = " { B 9 4 B D A 3 1 - 6 9 0 B - 4 5 0 A - 9 2 C B - 5 A 9 4 D E A E A 3 2 8 } " > < a 1 6 : c r e a t i o n I d   x m l n s : a 1 6 = " h t t p : / / s c h e m a s . m i c r o s o f t . c o m / o f f i c e / d r a w i n g / 2 0 1 0 / m a i n "   i d = " { 9 4 8 0 E 6 F B - 9 0 B 7 - 4 1 7 8 - A 3 3 C - 5 D 4 2 C 7 D 6 D 2 9 0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2 " / > < a : s r c R e c t   b = " 9 4 2 0 "   l = " 5 5 1 1 "   r = " 2 2 1 1 "   t = " 1 2 7 1 9 " / > < a : s t r e t c h > < a : f i l l R e c t / > < / a : s t r e t c h > < / p : b l i p F i l l > < p : s p P r > < a : x f r m   r o t = " 0 " > < a : o f f   x = " 0 "   y = " 1 " / > < a : e x t   c x = " 1 2 1 9 2 0 0 0 "   c y = " 6 8 5 7 9 9 8 " / > < / a : x f r m > < a : p r s t G e o m   p r s t = " r e c t " > < a : a v L s t / > < / a : p r s t G e o m > < a : n o F i l l / > < / p : s p P r > < / p : p i c > < p : s p > < p : n v S p P r > < p : c N v P r   i d = " 3 "   n a m e = " R e c t a n g l e   4 " > < a : e x t L s t > < a : e x t   u r i = " { C 7 B 2 C A 4 D - 2 5 1 8 - 4 D 0 2 - A 2 A 2 - 1 9 8 B E C 9 A A 3 7 C } " > < a 1 6 : c r e a t i o n I d   x m l n s : a 1 6 = " h t t p : / / s c h e m a s . m i c r o s o f t . c o m / o f f i c e / d r a w i n g / 2 0 1 0 / m a i n "   i d = " { 6 7 F 9 3 4 2 7 - 4 9 2 7 - 4 E F 5 - 8 9 A D - 5 1 C 6 E 3 9 3 B E A 9 } " / > < / a : e x t > < / a : e x t L s t > < / p : c N v P r > < p : c N v S p P r / > < p : n v P r / > < / p : n v S p P r > < p : s p P r > < a : x f r m   r o t = " 0 " > < a : o f f   x = " 0 "   y = " 6 3 1 6 1 3 3 " / > < a : e x t   c x = " 1 2 1 9 2 0 0 0 "   c y = " 5 4 1 8 6 7 " / > < / a : x f r m > < a : p r s t G e o m   p r s t = " r e c t " > < a : a v L s t / > < / a : p r s t G e o m > < a : s o l i d F i l l > < a : s c h e m e C l r   v a l = " a c c e n t 6 " > < a : l u m M o d   v a l = " 7 5 0 0 0 " / > < / a : s c h e m e C l r > < / a : s o l i d F i l l > < a : l n > < a : n o F i l l / > < / a : l n > < a : e f f e c t L s t / > < / p : s p P r > < p : s t y l e > < a : l n R e f   i d x = " 2 " > < a : s c h e m e C l r   v a l = " a c c e n t 1 " > < a : s h a d e   v a l = " 5 0 0 0 0 " / > < / a : s c h e m e C l r > < / a : l n R e f > < a : f i l l R e f   i d x = " 1 " > < a : s c h e m e C l r   v a l = " a c c e n t 1 " / > < / a : f i l l R e f > < a : e f f e c t R e f   i d x = " 0 " > < a : s c h e m e C l r   v a l = " a c c e n t 1 " / > < / a : e f f e c t R e f > < a : f o n t R e f   i d x = " m i n o r " > < a : s c h e m e C l r   v a l = " l t 1 " / > < / a : f o n t R e f > < / p : s t y l e > < p : t x B o d y > < a : b o d y P r   a n c h o r = " c t r "   r t l C o l = " 0 "   v e r t = " h o r z " / > < a : l s t S t y l e / > < a : p > < a : p P r   a l g n = " c t r " / > < a : r > < a : r P r   d i r t y = " 0 "   l a n g = " e n - U S " / > < a : t / > < / a : r > < a : e n d P a r a R P r   d i r t y = " 0 "   l a n g = " e n - U S " / > < / a : p > < / p : t x B o d y > < / p : s p > < p : s p > < p : n v S p P r > < p : c N v P r   i d = " 4 "   n a m e = " T i t l e   4 " > < a : e x t L s t > < a : e x t   u r i = " { 2 E 2 F 0 2 3 A - 1 1 5 3 - 4 F C 6 - 8 F D B - 5 C E 4 2 1 9 7 7 6 9 0 } " > < a 1 6 : c r e a t i o n I d   x m l n s : a 1 6 = " h t t p : / / s c h e m a s . m i c r o s o f t . c o m / o f f i c e / d r a w i n g / 2 0 1 0 / m a i n "   i d = " { 5 A 1 1 2 C A 4 - 6 8 2 A - 4 6 2 A - B 2 7 6 - 8 2 D 1 C C D 0 1 6 6 3 } " / > < / a : e x t > < / a : e x t L s t > < / p : c N v P r > < p : c N v S p P r > < a : s p L o c k s   n o G r p = " t r u e " / > < / p : c N v S p P r > < p : n v P r > < p : p h   t y p e = " t i t l e " / > < / p : n v P r > < / p : n v S p P r > < p : s p P r > < a : x f r m   r o t = " 0 " > < a : o f f   x = " 5 1 8 1 6 0 0 "   y = " 2 3 7 5 9 3 0 " / > < a : e x t   c x = " 6 6 2 9 4 0 0 "   c y = " 1 3 2 5 5 6 3 " / > < / a : x f r m > < / p : s p P r > < p : t x B o d y > < a : b o d y P r   r t l C o l = " 0 "   v e r t = " h o r z " > < a : n o r m A u t o f i t   f o n t S c a l e = " 9 0 0 0 0 " / > < / a : b o d y P r > < a : l s t S t y l e / > < a : p > < a : p P r / > < a : r > < a : r P r   d i r t y = " 0 "   e r r = " 1 "   l a n g = " e n - U S "   s z = " 3 6 0 0 " > < a : l a t i n   t y p e f a c e = " C a l i b r i " / > < / a : r P r > < a : t > C u i m h n i c h < / a : t > < / a : r > < a : r > < a : r P r   d i r t y = " 0 "   l a n g = " e n - U S "   s z = " 3 6 0 0 " > < a : l a t i n   t y p e f a c e = " C a l i b r i " / > < / a : r P r > < a : t >   < / a : t > < / a : r > < a : r > < a : r P r   d i r t y = " 0 "   e r r = " 1 "   l a n g = " e n - U S "   s z = " 3 6 0 0 " > < a : l a t i n   t y p e f a c e = " C a l i b r i " / > < / a : r P r > < a : t > g u < / a : t > < / a : r > < a : r > < a : r P r   d i r t y = " 0 "   l a n g = " e n - U S "   s z = " 3 6 0 0 " > < a : l a t i n   t y p e f a c e = " C a l i b r i " / > < / a : r P r > < a : t >   < / a : t > < / a : r > < a : r > < a : r P r   d i r t y = " 0 "   e r r = " 1 "   l a n g = " e n - U S "   s z = " 3 6 0 0 " > < a : l a t i n   t y p e f a c e = " C a l i b r i " / > < / a : r P r > < a : t > b h e i l < / a : t > < / a : r > < a : r > < a : r P r   d i r t y = " 0 "   l a n g = " e n - U S "   s z = " 3 6 0 0 " > < a : l a t i n   t y p e f a c e = " C a l i b r i " / > < / a : r P r > < a : t >   e   < / a : t > < / a : r > < a : r > < a : r P r   d i r t y = " 0 "   e r r = " 1 "   l a n g = " e n - U S "   s z = " 3 6 0 0 " > < a : l a t i n   t y p e f a c e = " C a l i b r i " / > < / a : r P r > < a : t > c e a r t < / a : t > < / a : r > < a : r > < a : r P r   d i r t y = " 0 "   l a n g = " e n - U S "   s z = " 3 6 0 0 " > < a : l a t i n   t y p e f a c e = " C a l i b r i " / > < / a : r P r > < a : t >   < / a : t > < / a : r > < a : r > < a : r P r   d i r t y = " 0 "   e r r = " 1 "   l a n g = " e n - U S "   s z = " 3 6 0 0 " > < a : l a t i n   t y p e f a c e = " C a l i b r i " / > < / a : r P r > < a : t > g u < / a : t > < / a : r > < a : r > < a : r P r   d i r t y = " 0 "   l a n g = " e n - U S "   s z = " 3 6 0 0 " > < a : l a t i n   t y p e f a c e = " C a l i b r i " / > < / a : r P r > < a : t >   l e � r   a   < / a : t > < / a : r > < a : r > < a : r P r   d i r t y = " 0 "   e r r = " 1 "   l a n g = " e n - U S "   s z = " 3 6 0 0 " > < a : l a t i n   t y p e f a c e = " C a l i b r i " / > < / a : r P r > < a : t > b h i t h < / a : t > < / a : r > < a : r > < a : r P r   d i r t y = " 0 "   l a n g = " e n - U S "   s z = " 3 6 0 0 " > < a : l a t i n   t y p e f a c e = " C a l i b r i " / > < / a : r P r > < a : t >   a    < / a : t > < / a : r > < a : r > < a : r P r   d i r t y = " 0 "   e r r = " 1 "   l a n g = " e n - U S "   s z = " 3 6 0 0 " > < a : l a t i n   t y p e f a c e = " C a l i b r i " / > < / a : r P r > < a : t > f a i r e a c h d a i n n < / a : t > < / a : r > < a : r > < a : r P r   d i r t y = " 0 "   l a n g = " e n - U S "   s z = " 3 6 0 0 " > < a : l a t i n   t y p e f a c e = " C a l i b r i " / > < / a : r P r > < a : t >   m a r   < / a : t > < / a : r > < a : r > < a : r P r   d i r t y = " 0 "   e r r = " 1 "   l a n g = " e n - U S "   s z = " 3 6 0 0 " > < a : l a t i n   t y p e f a c e = " C a l i b r i " / > < / a : r P r > < a : t > s e o < / a : t > < / a : r > < a : r > < a : r P r   d i r t y = " 0 "   l a n g = " e n - U S "   s z = " 3 6 0 0 " > < a : l a t i n   t y p e f a c e = " C a l i b r i " / > < / a : r P r > < a : t >   < / a : t > < / a : r > < a : r > < a : r P r   d i r t y = " 0 "   e r r = " 1 "   l a n g = " e n - U S "   s z = " 3 6 0 0 " > < a : l a t i n   t y p e f a c e = " C a l i b r i " / > < / a : r P r > < a : t > n u a i r < / a : t > < / a : r > < a : r > < a : r P r   d i r t y = " 0 "   l a n g = " e n - U S "   s z = " 3 6 0 0 " > < a : l a t i n   t y p e f a c e = " C a l i b r i " / > < / a : r P r > < a : t >   a   < / a : t > < / a : r > < a : r > < a : r P r   d i r t y = " 0 "   e r r = " 1 "   l a n g = " e n - U S "   s z = " 3 6 0 0 " > < a : l a t i n   t y p e f a c e = " C a l i b r i " / > < / a : r P r > < a : t > t h a < / a : t > < / a : r > < a : r > < a : r P r   d i r t y = " 0 "   l a n g = " e n - U S "   s z = " 3 6 0 0 " > < a : l a t i n   t y p e f a c e = " C a l i b r i " / > < / a : r P r > < a : t >   r u d e i g i n   � r   n o   < / a : t > < / a : r > < a : r > < a : r P r   d i r t y = " 0 "   e r r = " 1 "   l a n g = " e n - U S "   s z = " 3 6 0 0 " > < a : l a t i n   t y p e f a c e = " C a l i b r i " / > < / a : r P r > < a : t > d o i r b h < / a : t > < / a : r > < a : r > < a : r P r   d i r t y = " 0 "   l a n g = " e n - U S "   s z = " 3 6 0 0 " > < a : l a t i n   t y p e f a c e = " C a l i b r i " / > < / a : r P r > < a : t >   a    < / a : t > < / a : r > < a : r > < a : r P r   d i r t y = " 0 "   e r r = " 1 "   l a n g = " e n - U S "   s z = " 3 6 0 0 " > < a : l a t i n   t y p e f a c e = " C a l i b r i " / > < / a : r P r > < a : t > t a c h a i r t < / a : t > < / a : r > < a : r > < a : r P r   d i r t y = " 0 "   l a n g = " e n - U S "   s z = " 3 6 0 0 " > < a : l a t i n   t y p e f a c e = " C a l i b r i " / > < / a : r P r > < a : t > . < / a : t > < / a : r > < a : b r > < a : r P r   d i r t y = " 0 "   l a n g = " e n - U S "   s z = " 3 6 0 0 " > < a : l a t i n   t y p e f a c e = " C a l i b r i " / > < / a : r P r > < / a : b r > < a : r > < a : r P r   d i r t y = " 0 "   e r r = " 1 "   l a n g = " e n - U S "   s z = " 3 6 0 0 " > < a : l a t i n   t y p e f a c e = " C a l i b r i " / > < / a : r P r > < a : t > G u < / a : t > < / a : r > < a : r > < a : r P r   d i r t y = " 0 "   l a n g = " e n - U S "   s z = " 3 6 0 0 " > < a : l a t i n   t y p e f a c e = " C a l i b r i " / > < / a : r P r > < a : t >   h - � r a i d   m a   < / a : t > < / a : r > < a : r > < a : r P r   d i r t y = " 0 "   e r r = " 1 "   l a n g = " e n - U S "   s z = " 3 6 0 0 " > < a : l a t i n   t y p e f a c e = " C a l i b r i " / > < / a : r P r > < a : t > t h a < / a : t > < / a : r > < a : r > < a : r P r   d i r t y = " 0 "   l a n g = " e n - U S "   s z = " 3 6 0 0 " > < a : l a t i n   t y p e f a c e = " C a l i b r i " / > < / a : r P r > < a : t >   < / a : t > < / a : r > < a : r > < a : r P r   d i r t y = " 0 "   e r r = " 1 "   l a n g = " e n - U S "   s z = " 3 6 0 0 " > < a : l a t i n   t y p e f a c e = " C a l i b r i " / > < / a : r P r > < a : t > a t h a r r a i c h e a n < / a : t > < / a : r > < a : r > < a : r P r   d i r t y = " 0 "   l a n g = " e n - U S "   s z = " 3 6 0 0 " > < a : l a t i n   t y p e f a c e = " C a l i b r i " / > < / a : r P r > < a : t >   m � r a   < / a : t > < / a : r > < a : r > < a : r P r   d i r t y = " 0 "   e r r = " 1 "   l a n g = " e n - U S "   s z = " 3 6 0 0 " > < a : l a t i n   t y p e f a c e = " C a l i b r i " / > < / a : r P r > < a : t > a n n < / a : t > < / a : r > < a : r > < a : r P r   d i r t y = " 0 "   l a n g = " e n - U S "   s z = " 3 6 0 0 " > < a : l a t i n   t y p e f a c e = " C a l i b r i " / > < / a : r P r > < a : t > ,   < / a : t > < / a : r > < a : r > < a : r P r   d i r t y = " 0 "   e r r = " 1 "   l a n g = " e n - U S "   s z = " 3 6 0 0 " > < a : l a t i n   t y p e f a c e = " C a l i b r i " / > < / a : r P r > < a : t > l e i t h i d < / a : t > < / a : r > < a : r > < a : r P r   d i r t y = " 0 "   l a n g = " e n - U S "   s z = " 3 6 0 0 " > < a : l a t i n   t y p e f a c e = " C a l i b r i " / > < / a : r P r > < a : t >   a    < / a : t > < / a : r > < a : r > < a : r P r   d i r t y = " 0 "   e r r = " 1 "   l a n g = " e n - U S "   s z = " 3 6 0 0 " > < a : l a t i n   t y p e f a c e = " C a l i b r i " / > < / a : r P r > < a : t > d o l < / a : t > < / a : r > < a : r > < a : r P r   d i r t y = " 0 "   l a n g = " e n - U S "   s z = " 3 6 0 0 " > < a : l a t i n   t y p e f a c e = " C a l i b r i " / > < / a : r P r > < a : t >   a   < / a : t > < / a : r > < a : r > < a : r P r   d i r t y = " 0 "   e r r = " 1 "   l a n g = " e n - U S "   s z = " 3 6 0 0 " > < a : l a t i n   t y p e f a c e = " C a l i b r i " / > < / a : r P r > < a : t > s g o i l < / a : t > < / a : r > < a : r > < a : r P r   d i r t y = " 0 "   l a n g = " e n - U S "   s z = " 3 6 0 0 " > < a : l a t i n   t y p e f a c e = " C a l i b r i " / > < / a : r P r > < a : t >   � r .   < / a : t > < / a : r > < a : r > < a : r P r   d i r t y = " 0 "   e r r = " 1 "   l a n g = " e n - G B "   s z = " 3 6 0 0 " > < a : l a t i n   t y p e f a c e = " C a l i b r i " / > < / a : r P r > < a : t > l e a b a i d h < / a : t > < / a : r > < a : r > < a : r P r   d i r t y = " 0 "   l a n g = " e n - G B "   s z = " 3 6 0 0 " > < a : l a t i n   t y p e f a c e = " C a l i b r i " / > < / a : r P r > < a : t >   < / a : t > < / a : r > < a : r > < a : r P r   d i r t y = " 0 "   l a n g = " e n - U S "   s z = " 3 6 0 0 " > < a : l a t i n   t y p e f a c e = " C a l i b r i " / > < / a : r P r > < a : t > t r � t h < / a : t > < / a : r > < a : r > < a : r P r   d i r t y = " 0 "   l a n g = " e n - G B "   s z = " 3 6 0 0 " > < a : l a t i n   t y p e f a c e = " C a l i b r i " / > < / a : r P r > < a : t >   < / a : t > < / a : r > < a : b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/ a : b r > < a : b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/ a : b r > < a :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 D �   < / a : t > < / a : r > < a : r > < a : r P r   d i r t y = " 0 "   e r r = " 1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 c h a n a d h < / a : t > < / a : r > < a :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  < / a : t > < / a : r > < a : r > < a : r P r   d i r t y = " 0 "   e r r = " 1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 t u < / a : t > < / a : r > < a :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  < / a : t > < / a : r > < a : r > < a : r P r   d i r t y = " 0 "   e r r = " 1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 r i t h e < / a : t > < / a : r > < a : r > < a :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r P r > < a : t > ? < / a : t > < / a : r > < a : e n d P a r a R P r   d i r t y = " 0 "   l a n g = " e n - U S " > < a : s o l i d F i l l > < a : s c h e m e C l r   v a l = " a c c e n t 6 " > < a : l u m M o d   v a l = " 7 5 0 0 0 " / > < / a : s c h e m e C l r > < / a : s o l i d F i l l > < a : l a t i n   t y p e f a c e = " L o n d r i n a   S o l i d " / > < / a : e n d P a r a R P r > < / a : p > < / p : t x B o d y > < / p : s p > < p : p i c > < p : n v P i c P r > < p : c N v P r   i d = " 5 "   n a m e = " P i c t u r e   4 " > < a : e x t L s t > < a : e x t   u r i = " { 7 F 1 4 C B 9 7 - C D F 5 - 4 F 3 2 - B 2 0 7 - 4 0 6 F 6 B 0 6 7 C 6 5 } " > < a 1 6 : c r e a t i o n I d   x m l n s : a 1 6 = " h t t p : / / s c h e m a s . m i c r o s o f t . c o m / o f f i c e / d r a w i n g / 2 0 1 0 / m a i n "   i d = " { 4 8 1 0 0 6 6 E - 2 0 D 7 - 4 B D F - 9 E 2 D - F 0 B 7 3 1 4 1 1 D D 6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3 " / > < a : s t r e t c h > < a : f i l l R e c t / > < / a : s t r e t c h > < / p : b l i p F i l l > < p : s p P r > < a : x f r m   r o t = " 0 " > < a : o f f   x = " 1 0 4 3 9 4 0 0 "   y = " 5 5 6 2 6 0 0 " / > < a : e x t   c x = " 1 6 4 1 5 2 3 "   c y = " 2 3 2 2 4 2 4 " / > < / a : x f r m > < a : p r s t G e o m   p r s t = " r e c t " > < a : a v L s t / > < / a : p r s t G e o m > < a : n o F i l l / > < / p : s p P r > < / p : p i c > < p : p i c > < p : n v P i c P r > < p : c N v P r   i d = " 6 "   n a m e = " P i c t u r e   7 " > < a : e x t L s t > < a : e x t   u r i = " { 1 9 E B 4 1 7 2 - C 4 8 1 - 4 4 1 2 - 9 D 0 E - 7 1 E 1 7 3 9 6 1 0 9 2 } " > < a 1 6 : c r e a t i o n I d   x m l n s : a 1 6 = " h t t p : / / s c h e m a s . m i c r o s o f t . c o m / o f f i c e / d r a w i n g / 2 0 1 0 / m a i n "   i d = " { A 7 9 1 7 5 0 8 - 4 2 C 7 - 4 3 2 5 - A 7 7 F - 9 8 A 7 0 D 6 8 A 4 6 9 } " / > < / a : e x t > < / a : e x t L s t > < / p : c N v P r > < p : c N v P i c P r > < a : p i c L o c k s   n o C h a n g e A s p e c t = " t r u e " / > < / p : c N v P i c P r > < p : n v P r / > < / p : n v P i c P r > < p : b l i p F i l l > < a : b l i p   r : e m b e d = " r I d 4 " / > < a : s t r e t c h > < a : f i l l R e c t / > < / a : s t r e t c h > < / p : b l i p F i l l > < p : s p P r > < a : x f r m   r o t = " 0 " > < a : o f f   x = " 1 3 9 3 2 6 2 "   y = " 2 0 0 5 0 4 1 " / > < a : e x t   c x = " 3 1 9 4 7 7 9 "   c y = " 2 3 6 2 2 0 0 " / > < / a : x f r m > < a : p r s t G e o m   p r s t = " r e c t " > < a : a v L s t / > < / a : p r s t G e o m > < a : n o F i l l / > < / p : s p P r > < / p : p i c > < / p : s p T r e e > < p : e x t L s t > < p : e x t   u r i = " { 6 3 E 1 6 C 5 3 - 0 3 6 A - 4 B E 1 - B C 2 3 - D C B 0 1 8 5 9 7 6 6 F } " > < p 1 4 : c r e a t i o n I d   x m l n s : p 1 4 = " h t t p : / / s c h e m a s . m i c r o s o f t . c o m / o f f i c e / p o w e r p o i n t / 2 0 1 0 / m a i n "   v a l = " 1 6 4 4 4 9 4 5 8 3 4 6 8 " / > < / p : e x t > < / p : e x t L s t > < / p : c S l d > < p : c l r M a p O v r > < a : m a s t e r C l r M a p p i n g / > < / p : c l r M a p O v r > < / p : s l d >
</file>

<file path=ppt/theme/theme1.xml>�� < ? x m l   v e r s i o n = " 1 . 0 "   e n c o d i n g = " U T F - 1 6 " ? > < a : t h e m e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n a m e = " O f f i c e   T h e m e " > < a : t h e m e E l e m e n t s > < a : c l r S c h e m e   n a m e = " O f f i c e " > < a : d k 1 > < a : s r g b C l r   v a l = " 0 0 0 0 0 0 " / > < / a : d k 1 > < a : l t 1 > < a : s r g b C l r   v a l = " f f f f f f " / > < / a : l t 1 > < a : d k 2 > < a : s r g b C l r   v a l = " 4 4 5 4 6 a " / > < / a : d k 2 > < a : l t 2 > < a : s r g b C l r   v a l = " e 7 e 6 e 6 " / > < / a : l t 2 > < a : a c c e n t 1 > < a : s r g b C l r   v a l = " 5 b 9 b d 5 " / > < / a : a c c e n t 1 > < a : a c c e n t 2 > < a : s r g b C l r   v a l = " e d 7 d 3 1 " / > < / a : a c c e n t 2 > < a : a c c e n t 3 > < a : s r g b C l r   v a l = " a 5 a 5 a 5 " / > < / a : a c c e n t 3 > < a : a c c e n t 4 > < a : s r g b C l r   v a l = " f f c 0 0 0 " / > < / a : a c c e n t 4 > < a : a c c e n t 5 > < a : s r g b C l r   v a l = " 4 4 7 2 c 4 " / > < / a : a c c e n t 5 > < a : a c c e n t 6 > < a : s r g b C l r   v a l = " 7 0 a d 4 7 " / > < / a : a c c e n t 6 > < a : h l i n k > < a : s r g b C l r   v a l = " 0 5 6 3 c 1 " / > < / a : h l i n k > < a : f o l H l i n k > < a : s r g b C l r   v a l = " 9 5 4 f 7 2 " / > < / a : f o l H l i n k > < / a : c l r S c h e m e > < a : f o n t S c h e m e   n a m e = " O f f i c e " > < a : m a j o r F o n t > < a : l a t i n   t y p e f a c e = " C a l i b r i   L i g h t " / > < a : e a   t y p e f a c e = " " / > < a : c s   t y p e f a c e = " " / > < / a : m a j o r F o n t > < a : m i n o r F o n t > < a : l a t i n   t y p e f a c e = " C a l i b r i " / > < a : e a   t y p e f a c e = " " / > < a : c s   t y p e f a c e = " " / > < / a : m i n o r F o n t > < / a : f o n t S c h e m e > < a : f m t S c h e m e   n a m e = " O f f i c e " > < a : f i l l S t y l e L s t > < a : s o l i d F i l l > < a : s c h e m e C l r   v a l = " p h C l r " / > < / a : s o l i d F i l l > < a : g r a d F i l l   r o t W i t h S h a p e = " 1 " > < a : g s L s t > < a : g s   p o s = " 0 " > < a : s c h e m e C l r   v a l = " p h C l r " > < a : t i n t   v a l = " 6 7 0 0 0 " / > < a : s a t M o d   v a l = " 1 0 4 9 9 9 " / > < a : l u m M o d   v a l = " 1 1 0 0 0 0 " / > < / a : s c h e m e C l r > < / a : g s > < a : g s   p o s = " 5 0 0 0 0 " > < a : s c h e m e C l r   v a l = " p h C l r " > < a : t i n t   v a l = " 7 3 0 0 0 " / > < a : s a t M o d   v a l = " 1 0 3 0 0 0 " / > < a : l u m M o d   v a l = " 1 0 4 9 9 9 " / > < / a : s c h e m e C l r > < / a : g s > < a : g s   p o s = " 1 0 0 0 0 0 " > < a : s c h e m e C l r   v a l = " p h C l r " > < a : t i n t   v a l = " 8 1 0 0 0 " / > < a : s a t M o d   v a l = " 1 0 9 0 0 0 " / > < a : l u m M o d   v a l = " 1 0 4 9 9 9 " / > < / a : s c h e m e C l r > < / a : g s > < / a : g s L s t > < a : l i n   a n g = " 5 4 0 0 0 0 0 "   s c a l e d = " 0 " / > < / a : g r a d F i l l > < a : g r a d F i l l   r o t W i t h S h a p e = " 1 " > < a : g s L s t > < a : g s   p o s = " 0 " > < a : s c h e m e C l r   v a l = " p h C l r " > < a : t i n t   v a l = " 9 4 0 0 0 " / > < a : s a t M o d   v a l = " 1 0 3 0 0 0 " / > < a : l u m M o d   v a l = " 1 0 2 0 0 0 " / > < / a : s c h e m e C l r > < / a : g s > < a : g s   p o s = " 5 0 0 0 0 " > < a : s c h e m e C l r   v a l = " p h C l r " > < a : s h a d e   v a l = " 1 0 0 0 0 0 " / > < a : s a t M o d   v a l = " 1 1 0 0 0 0 " / > < a : l u m M o d   v a l = " 1 0 0 0 0 0 " / > < / a : s c h e m e C l r > < / a : g s > < a : g s   p o s = " 1 0 0 0 0 0 " > < a : s c h e m e C l r   v a l = " p h C l r " > < a : s h a d e   v a l = " 7 8 0 0 0 " / > < a : s a t M o d   v a l = " 1 2 0 0 0 0 " / > < a : l u m M o d   v a l = " 9 9 0 0 0 " / > < / a : s c h e m e C l r > < / a : g s > < / a : g s L s t > < a : l i n   a n g = " 5 4 0 0 0 0 0 "   s c a l e d = " 0 " / > < / a : g r a d F i l l > < / a : f i l l S t y l e L s t > < a : l n S t y l e L s t > < a : l n   c a p = " f l a t "   w = " 6 3 5 0 " > < a : s o l i d F i l l > < a : s c h e m e C l r   v a l = " p h C l r " / > < / a : s o l i d F i l l > < a : p r s t D a s h   v a l = " s o l i d " / > < a : m i t e r   l i m = " 8 0 0 0 0 0 " / > < / a : l n > < a : l n   c a p = " f l a t "   w = " 1 2 7 0 0 " > < a : s o l i d F i l l > < a : s c h e m e C l r   v a l = " p h C l r " / > < / a : s o l i d F i l l > < a : p r s t D a s h   v a l = " s o l i d " / > < a : m i t e r   l i m = " 8 0 0 0 0 0 " / > < / a : l n > < a : l n   c a p = " f l a t "   w = " 1 9 0 5 0 " > < a : s o l i d F i l l > < a : s c h e m e C l r   v a l = " p h C l r " / > < / a : s o l i d F i l l > < a : p r s t D a s h   v a l = " s o l i d " / > < a : m i t e r   l i m = " 8 0 0 0 0 0 " / > < / a : l n > < / a : l n S t y l e L s t > < a : e f f e c t S t y l e L s t > < a : e f f e c t S t y l e > < a : e f f e c t L s t > < a : o u t e r S h d w   b l u r R a d = " 4 0 0 0 0 "   d i r = " 5 4 0 0 0 0 0 "   d i s t = " 2 0 0 0 0 "   r o t W i t h S h a p e = " 0 " > < a : s r g b C l r   v a l = " 0 0 0 0 0 0 " > < a : a l p h a   v a l = " 3 8 0 0 0 " / > < / a : s r g b C l r > < / a : o u t e r S h d w > < / a : e f f e c t L s t > < / a : e f f e c t S t y l e > < a : e f f e c t S t y l e > < a : e f f e c t L s t > < a : o u t e r S h d w   b l u r R a d = " 4 0 0 0 0 "   d i r = " 5 4 0 0 0 0 0 "   d i s t = " 2 3 0 0 0 "   r o t W i t h S h a p e = " 0 " > < a : s r g b C l r   v a l = " 0 0 0 0 0 0 " > < a : a l p h a   v a l = " 3 5 0 0 0 " / > < / a : s r g b C l r > < / a : o u t e r S h d w > < / a : e f f e c t L s t > < / a : e f f e c t S t y l e > < a : e f f e c t S t y l e > < a : e f f e c t L s t > < a : o u t e r S h d w   b l u r R a d = " 4 0 0 0 0 "   d i r = " 5 4 0 0 0 0 0 "   d i s t = " 2 3 0 0 0 "   r o t W i t h S h a p e = " 0 " > < a : s r g b C l r   v a l = " 0 0 0 0 0 0 " > < a : a l p h a   v a l = " 3 5 0 0 0 " / > < / a : s r g b C l r > < / a : o u t e r S h d w > < / a : e f f e c t L s t > < a : s c e n e 3 d > < a : c a m e r a   p r s t = " o r t h o g r a p h i c F r o n t " > < a : r o t   l a t = " 0 "   l o n = " 0 "   r e v = " 0 " / > < / a : c a m e r a > < a : l i g h t R i g   d i r = " t "   r i g = " t h r e e P t " > < a : r o t   l a t = " 0 "   l o n = " 0 "   r e v = " 1 2 0 0 0 0 0 " / > < / a : l i g h t R i g > < / a : s c e n e 3 d > < a : s p 3 d > < a : b e v e l T   h = " 2 5 4 0 0 "   w = " 6 3 5 0 0 " / > < / a : s p 3 d > < / a : e f f e c t S t y l e > < / a : e f f e c t S t y l e L s t > < a : b g F i l l S t y l e L s t > < a : s o l i d F i l l > < a : s c h e m e C l r   v a l = " p h C l r " / > < / a : s o l i d F i l l > < a : s o l i d F i l l > < a : s c h e m e C l r   v a l = " p h C l r " > < a : t i n t   v a l = " 9 5 0 0 0 " / > < a : s a t M o d   v a l = " 1 7 0 0 0 0 " / > < / a : s c h e m e C l r > < / a : s o l i d F i l l > < a : g r a d F i l l   r o t W i t h S h a p e = " 1 " > < a : g s L s t > < a : g s   p o s = " 0 " > < a : s c h e m e C l r   v a l = " p h C l r " > < a : t i n t   v a l = " 9 3 0 0 0 " / > < a : s h a d e   v a l = " 9 8 0 0 0 " / > < a : s a t M o d   v a l = " 1 5 0 0 0 0 " / > < a : l u m M o d   v a l = " 1 0 2 0 0 0 " / > < / a : s c h e m e C l r > < / a : g s > < a : g s   p o s = " 5 0 0 0 0 " > < a : s c h e m e C l r   v a l = " p h C l r " > < a : t i n t   v a l = " 9 8 0 0 0 " / > < a : s h a d e   v a l = " 9 0 0 0 0 " / > < a : s a t M o d   v a l = " 1 3 0 0 0 0 " / > < a : l u m M o d   v a l = " 1 0 3 0 0 0 " / > < / a : s c h e m e C l r > < / a : g s > < a : g s   p o s = " 1 0 0 0 0 0 " > < a : s c h e m e C l r   v a l = " p h C l r " > < a : s h a d e   v a l = " 6 3 0 0 0 " / > < a : s a t M o d   v a l = " 1 2 0 0 0 0 " / > < / a : s c h e m e C l r > < / a : g s > < / a : g s L s t > < a : l i n   a n g = " 5 4 0 0 0 0 0 "   s c a l e d = " 0 " / > < / a : g r a d F i l l > < / a : b g F i l l S t y l e L s t > < / a : f m t S c h e m e > < / a : t h e m e E l e m e n t s > < a : o b j e c t D e f a u l t s / > < a : e x t r a C l r S c h e m e L s t / > < / a : t h e m e >
</file>

<file path=ppt/theme/theme2.xml>�� < ? x m l   v e r s i o n = " 1 . 0 "   e n c o d i n g = " U T F - 1 6 " ? > < a : t h e m e   x m l n s : a = " h t t p : / / s c h e m a s . o p e n x m l f o r m a t s . o r g / d r a w i n g m l / 2 0 0 6 / m a i n "   x m l n s : c = " h t t p : / / s c h e m a s . o p e n x m l f o r m a t s . o r g / d r a w i n g m l / 2 0 0 6 / c h a r t "   x m l n s : c s = " h t t p : / / s c h e m a s . m i c r o s o f t . c o m / o f f i c e / d r a w i n g / 2 0 1 2 / c h a r t S t y l e "   x m l n s : n s 1 = " h t t p : / / s c h e m a s . o p e n x m l f o r m a t s . o r g / o f f i c e D o c u m e n t / 2 0 0 6 / e x t e n d e d - p r o p e r t i e s "   x m l n s : p = " h t t p : / / s c h e m a s . o p e n x m l f o r m a t s . o r g / p r e s e n t a t i o n m l / 2 0 0 6 / m a i n "   x m l n s : r = " h t t p : / / s c h e m a s . o p e n x m l f o r m a t s . o r g / o f f i c e D o c u m e n t / 2 0 0 6 / r e l a t i o n s h i p s "   x m l n s : v t = " h t t p : / / s c h e m a s . o p e n x m l f o r m a t s . o r g / o f f i c e D o c u m e n t / 2 0 0 6 / d o c P r o p s V T y p e s "   n a m e = " O f f i c e   T h e m e " > < a : t h e m e E l e m e n t s > < a : c l r S c h e m e   n a m e = " O f f i c e " > < a : d k 1 > < a : s r g b C l r   v a l = " 0 0 0 0 0 0 " / > < / a : d k 1 > < a : l t 1 > < a : s r g b C l r   v a l = " f f f f f f " / > < / a : l t 1 > < a : d k 2 > < a : s r g b C l r   v a l = " 4 4 5 4 6 a " / > < / a : d k 2 > < a : l t 2 > < a : s r g b C l r   v a l = " e 7 e 6 e 6 " / > < / a : l t 2 > < a : a c c e n t 1 > < a : s r g b C l r   v a l = " 5 b 9 b d 5 " / > < / a : a c c e n t 1 > < a : a c c e n t 2 > < a : s r g b C l r   v a l = " e d 7 d 3 1 " / > < / a : a c c e n t 2 > < a : a c c e n t 3 > < a : s r g b C l r   v a l = " a 5 a 5 a 5 " / > < / a : a c c e n t 3 > < a : a c c e n t 4 > < a : s r g b C l r   v a l = " f f c 0 0 0 " / > < / a : a c c e n t 4 > < a : a c c e n t 5 > < a : s r g b C l r   v a l = " 4 4 7 2 c 4 " / > < / a : a c c e n t 5 > < a : a c c e n t 6 > < a : s r g b C l r   v a l = " 7 0 a d 4 7 " / > < / a : a c c e n t 6 > < a : h l i n k > < a : s r g b C l r   v a l = " 0 5 6 3 c 1 " / > < / a : h l i n k > < a : f o l H l i n k > < a : s r g b C l r   v a l = " 9 5 4 f 7 2 " / > < / a : f o l H l i n k > < / a : c l r S c h e m e > < a : f o n t S c h e m e   n a m e = " O f f i c e " > < a : m a j o r F o n t > < a : l a t i n   t y p e f a c e = " C a l i b r i   L i g h t " / > < a : e a   t y p e f a c e = " " / > < a : c s   t y p e f a c e = " " / > < / a : m a j o r F o n t > < a : m i n o r F o n t > < a : l a t i n   t y p e f a c e = " C a l i b r i " / > < a : e a   t y p e f a c e = " " / > < a : c s   t y p e f a c e = " " / > < / a : m i n o r F o n t > < / a : f o n t S c h e m e > < a : f m t S c h e m e   n a m e = " O f f i c e " > < a : f i l l S t y l e L s t > < a : s o l i d F i l l > < a : s c h e m e C l r   v a l = " p h C l r " / > < / a : s o l i d F i l l > < a : g r a d F i l l   r o t W i t h S h a p e = " 1 " > < a : g s L s t > < a : g s   p o s = " 0 " > < a : s c h e m e C l r   v a l = " p h C l r " > < a : t i n t   v a l = " 6 7 0 0 0 " / > < a : s a t M o d   v a l = " 1 0 4 9 9 9 " / > < a : l u m M o d   v a l = " 1 1 0 0 0 0 " / > < / a : s c h e m e C l r > < / a : g s > < a : g s   p o s = " 5 0 0 0 0 " > < a : s c h e m e C l r   v a l = " p h C l r " > < a : t i n t   v a l = " 7 3 0 0 0 " / > < a : s a t M o d   v a l = " 1 0 3 0 0 0 " / > < a : l u m M o d   v a l = " 1 0 4 9 9 9 " / > < / a : s c h e m e C l r > < / a : g s > < a : g s   p o s = " 1 0 0 0 0 0 " > < a : s c h e m e C l r   v a l = " p h C l r " > < a : t i n t   v a l = " 8 1 0 0 0 " / > < a : s a t M o d   v a l = " 1 0 9 0 0 0 " / > < a : l u m M o d   v a l = " 1 0 4 9 9 9 " / > < / a : s c h e m e C l r > < / a : g s > < / a : g s L s t > < a : l i n   a n g = " 5 4 0 0 0 0 0 "   s c a l e d = " 0 " / > < / a : g r a d F i l l > < a : g r a d F i l l   r o t W i t h S h a p e = " 1 " > < a : g s L s t > < a : g s   p o s = " 0 " > < a : s c h e m e C l r   v a l = " p h C l r " > < a : t i n t   v a l = " 9 4 0 0 0 " / > < a : s a t M o d   v a l = " 1 0 3 0 0 0 " / > < a : l u m M o d   v a l = " 1 0 2 0 0 0 " / > < / a : s c h e m e C l r > < / a : g s > < a : g s   p o s = " 5 0 0 0 0 " > < a : s c h e m e C l r   v a l = " p h C l r " > < a : s h a d e   v a l = " 1 0 0 0 0 0 " / > < a : s a t M o d   v a l = " 1 1 0 0 0 0 " / > < a : l u m M o d   v a l = " 1 0 0 0 0 0 " / > < / a : s c h e m e C l r > < / a : g s > < a : g s   p o s = " 1 0 0 0 0 0 " > < a : s c h e m e C l r   v a l = " p h C l r " > < a : s h a d e   v a l = " 7 8 0 0 0 " / > < a : s a t M o d   v a l = " 1 2 0 0 0 0 " / > < a : l u m M o d   v a l = " 9 9 0 0 0 " / > < / a : s c h e m e C l r > < / a : g s > < / a : g s L s t > < a : l i n   a n g = " 5 4 0 0 0 0 0 "   s c a l e d = " 0 " / > < / a : g r a d F i l l > < / a : f i l l S t y l e L s t > < a : l n S t y l e L s t > < a : l n   c a p = " f l a t "   w = " 6 3 5 0 " > < a : s o l i d F i l l > < a : s c h e m e C l r   v a l = " p h C l r " / > < / a : s o l i d F i l l > < a : p r s t D a s h   v a l = " s o l i d " / > < a : m i t e r   l i m = " 8 0 0 0 0 0 " / > < / a : l n > < a : l n   c a p = " f l a t "   w = " 1 2 7 0 0 " > < a : s o l i d F i l l > < a : s c h e m e C l r   v a l = " p h C l r " / > < / a : s o l i d F i l l > < a : p r s t D a s h   v a l = " s o l i d " / > < a : m i t e r   l i m = " 8 0 0 0 0 0 " / > < / a : l n > < a : l n   c a p = " f l a t "   w = " 1 9 0 5 0 " > < a : s o l i d F i l l > < a : s c h e m e C l r   v a l = " p h C l r " / > < / a : s o l i d F i l l > < a : p r s t D a s h   v a l = " s o l i d " / > < a : m i t e r   l i m = " 8 0 0 0 0 0 " / > < / a : l n > < / a : l n S t y l e L s t > < a : e f f e c t S t y l e L s t > < a : e f f e c t S t y l e > < a : e f f e c t L s t > < a : o u t e r S h d w   b l u r R a d = " 4 0 0 0 0 "   d i r = " 5 4 0 0 0 0 0 "   d i s t = " 2 0 0 0 0 "   r o t W i t h S h a p e = " 0 " > < a : s r g b C l r   v a l = " 0 0 0 0 0 0 " > < a : a l p h a   v a l = " 3 8 0 0 0 " / > < / a : s r g b C l r > < / a : o u t e r S h d w > < / a : e f f e c t L s t > < / a : e f f e c t S t y l e > < a : e f f e c t S t y l e > < a : e f f e c t L s t > < a : o u t e r S h d w   b l u r R a d = " 4 0 0 0 0 "   d i r = " 5 4 0 0 0 0 0 "   d i s t = " 2 3 0 0 0 "   r o t W i t h S h a p e = " 0 " > < a : s r g b C l r   v a l = " 0 0 0 0 0 0 " > < a : a l p h a   v a l = " 3 5 0 0 0 " / > < / a : s r g b C l r > < / a : o u t e r S h d w > < / a : e f f e c t L s t > < / a : e f f e c t S t y l e > < a : e f f e c t S t y l e > < a : e f f e c t L s t > < a : o u t e r S h d w   b l u r R a d = " 4 0 0 0 0 "   d i r = " 5 4 0 0 0 0 0 "   d i s t = " 2 3 0 0 0 "   r o t W i t h S h a p e = " 0 " > < a : s r g b C l r   v a l = " 0 0 0 0 0 0 " > < a : a l p h a   v a l = " 3 5 0 0 0 " / > < / a : s r g b C l r > < / a : o u t e r S h d w > < / a : e f f e c t L s t > < a : s c e n e 3 d > < a : c a m e r a   p r s t = " o r t h o g r a p h i c F r o n t " > < a : r o t   l a t = " 0 "   l o n = " 0 "   r e v = " 0 " / > < / a : c a m e r a > < a : l i g h t R i g   d i r = " t "   r i g = " t h r e e P t " > < a : r o t   l a t = " 0 "   l o n = " 0 "   r e v = " 1 2 0 0 0 0 0 " / > < / a : l i g h t R i g > < / a : s c e n e 3 d > < a : s p 3 d > < a : b e v e l T   h = " 2 5 4 0 0 "   w = " 6 3 5 0 0 " / > < / a : s p 3 d > < / a : e f f e c t S t y l e > < / a : e f f e c t S t y l e L s t > < a : b g F i l l S t y l e L s t > < a : s o l i d F i l l > < a : s c h e m e C l r   v a l = " p h C l r " / > < / a : s o l i d F i l l > < a : s o l i d F i l l > < a : s c h e m e C l r   v a l = " p h C l r " > < a : t i n t   v a l = " 9 5 0 0 0 " / > < a : s a t M o d   v a l = " 1 7 0 0 0 0 " / > < / a : s c h e m e C l r > < / a : s o l i d F i l l > < a : g r a d F i l l   r o t W i t h S h a p e = " 1 " > < a : g s L s t > < a : g s   p o s = " 0 " > < a : s c h e m e C l r   v a l = " p h C l r " > < a : t i n t   v a l = " 9 3 0 0 0 " / > < a : s h a d e   v a l = " 9 8 0 0 0 " / > < a : s a t M o d   v a l = " 1 5 0 0 0 0 " / > < a : l u m M o d   v a l = " 1 0 2 0 0 0 " / > < / a : s c h e m e C l r > < / a : g s > < a : g s   p o s = " 5 0 0 0 0 " > < a : s c h e m e C l r   v a l = " p h C l r " > < a : t i n t   v a l = " 9 8 0 0 0 " / > < a : s h a d e   v a l = " 9 0 0 0 0 " / > < a : s a t M o d   v a l = " 1 3 0 0 0 0 " / > < a : l u m M o d   v a l = " 1 0 3 0 0 0 " / > < / a : s c h e m e C l r > < / a : g s > < a : g s   p o s = " 1 0 0 0 0 0 " > < a : s c h e m e C l r   v a l = " p h C l r " > < a : s h a d e   v a l = " 6 3 0 0 0 " / > < a : s a t M o d   v a l = " 1 2 0 0 0 0 " / > < / a : s c h e m e C l r > < / a : g s > < / a : g s L s t > < a : l i n   a n g = " 5 4 0 0 0 0 0 "   s c a l e d = " 0 " / > < / a : g r a d F i l l > < / a : b g F i l l S t y l e L s t > < / a : f m t S c h e m e > < / a : t h e m e E l e m e n t s > < a : o b j e c t D e f a u l t s / > < a : e x t r a C l r S c h e m e L s t / > < / a : t h e m e >
</file>

<file path=docProps/app.xml>�� < ? x m l   v e r s i o n = " 1 . 0 "   e n c o d i n g = " U T F - 1 6 " ? > < p r o p e r t i e s : P r o p e r t i e s   x m l n s : p r o p e r t i e s = " h t t p : / / s c h e m a s . o p e n x m l f o r m a t s . o r g / o f f i c e D o c u m e n t / 2 0 0 6 / e x t e n d e d - p r o p e r t i e s "   x m l n s : v t = " h t t p : / / s c h e m a s . o p e n x m l f o r m a t s . o r g / o f f i c e D o c u m e n t / 2 0 0 6 / d o c P r o p s V T y p e s " > < p r o p e r t i e s : A p p V e r s i o n > 3 . 0 0 0 0 < / p r o p e r t i e s : A p p V e r s i o n > < p r o p e r t i e s : S c a l e C r o p > f a l s e < / p r o p e r t i e s : S c a l e C r o p > < p r o p e r t i e s : C o m p a n y > C o m p a n y < / p r o p e r t i e s : C o m p a n y > < p r o p e r t i e s : L i n k s U p T o D a t e > f a l s e < / p r o p e r t i e s : L i n k s U p T o D a t e > < p r o p e r t i e s : H y p e r l i n k s C h a n g e d > f a l s e < / p r o p e r t i e s : H y p e r l i n k s C h a n g e d > < p r o p e r t i e s : P r e s e n t a t i o n F o r m a t > O n - S c r e e n   S h o w   ( 4 : 3 ) < / p r o p e r t i e s : P r e s e n t a t i o n F o r m a t > < p r o p e r t i e s : A p p l i c a t i o n > Z o h o   S h o w < / p r o p e r t i e s : A p p l i c a t i o n > < p r o p e r t i e s : S h a r e d D o c > f a l s e < / p r o p e r t i e s : S h a r e d D o c > < / p r o p e r t i e s : P r o p e r t i e s >
</file>

<file path=docProps/core.xml>�� < ? x m l   v e r s i o n = " 1 . 0 "   e n c o d i n g = " U T F - 1 6 " ? > < c p : c o r e P r o p e r t i e s   x m l n s : c p = " h t t p : / / s c h e m a s . o p e n x m l f o r m a t s . o r g / p a c k a g e / 2 0 0 6 / m e t a d a t a / c o r e - p r o p e r t i e s "   x m l n s : d c = " h t t p : / / p u r l . o r g / d c / e l e m e n t s / 1 . 1 / "   x m l n s : d c m i t y p e = " h t t p : / / p u r l . o r g / d c / d c m i t y p e / "   x m l n s : d c t e r m s = " h t t p : / / p u r l . o r g / d c / t e r m s / "   x m l n s : x s i = " h t t p : / / w w w . w 3 . o r g / 2 0 0 1 / X M L S c h e m a - i n s t a n c e " > < d c : t i t l e > S l i d e   1 < / d c : t i t l e > < c p : r e v i s i o n > 1 < / c p : r e v i s i o n > < d c : c r e a t o r / > < c p : l a s t M o d i f i e d B y / > < d c t e r m s : c r e a t e d   x m l n s : x s i = " h t t p : / / w w w . w 3 . o r g / 2 0 0 1 / X M L S c h e m a - i n s t a n c e "   x s i : t y p e = " d c t e r m s : W 3 C D T F " > 2 0 2 2 - 0 2 - 0 8 T 0 2 : 4 8 : 0 2 Z < / d c t e r m s : c r e a t e d > < d c t e r m s : m o d i f i e d   x m l n s : x s i = " h t t p : / / w w w . w 3 . o r g / 2 0 0 1 / X M L S c h e m a - i n s t a n c e "   x s i : t y p e = " d c t e r m s : W 3 C D T F " > 2 0 2 2 - 0 2 - 0 9 T 0 3 : 0 2 : 0 3 Z < / d c t e r m s : m o d i f i e d > < / c p : c o r e P r o p e r t i e s >
</file>