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4"/>
  </p:notesMasterIdLst>
  <p:sldIdLst>
    <p:sldId id="309" r:id="rId3"/>
    <p:sldId id="277" r:id="rId4"/>
    <p:sldId id="261" r:id="rId5"/>
    <p:sldId id="275" r:id="rId6"/>
    <p:sldId id="284" r:id="rId7"/>
    <p:sldId id="337" r:id="rId8"/>
    <p:sldId id="287" r:id="rId9"/>
    <p:sldId id="319" r:id="rId10"/>
    <p:sldId id="320" r:id="rId11"/>
    <p:sldId id="318" r:id="rId12"/>
    <p:sldId id="322" r:id="rId13"/>
    <p:sldId id="324" r:id="rId14"/>
    <p:sldId id="328" r:id="rId15"/>
    <p:sldId id="330" r:id="rId16"/>
    <p:sldId id="323" r:id="rId17"/>
    <p:sldId id="333" r:id="rId18"/>
    <p:sldId id="338" r:id="rId19"/>
    <p:sldId id="340" r:id="rId20"/>
    <p:sldId id="334" r:id="rId21"/>
    <p:sldId id="336" r:id="rId22"/>
    <p:sldId id="291" r:id="rId23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5"/>
    </p:embeddedFont>
    <p:embeddedFont>
      <p:font typeface="Lilita One" panose="02000000000000000000" pitchFamily="2" charset="0"/>
      <p:regular r:id="rId26"/>
    </p:embeddedFont>
    <p:embeddedFont>
      <p:font typeface="Muli" panose="02000503040000020004" pitchFamily="2" charset="0"/>
      <p:bold r:id="rId27"/>
      <p:italic r:id="rId28"/>
    </p:embeddedFont>
    <p:embeddedFont>
      <p:font typeface="Poppins" pitchFamily="2" charset="77"/>
      <p:regular r:id="rId29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Semibold" panose="02000506030000020004" pitchFamily="2" charset="0"/>
      <p:regular r:id="rId37"/>
      <p:bold r:id="rId38"/>
      <p:italic r:id="rId39"/>
      <p:boldItalic r:id="rId40"/>
    </p:embeddedFont>
    <p:embeddedFont>
      <p:font typeface="Ranchers" panose="020B0903030202050004" pitchFamily="3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D7E"/>
    <a:srgbClr val="3E3796"/>
    <a:srgbClr val="383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82DDD-BFDF-4ABF-983F-CFD277881FC3}">
  <a:tblStyle styleId="{51382DDD-BFDF-4ABF-983F-CFD277881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1192" y="20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8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84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04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5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79251e5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79251e5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16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12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65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729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43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3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50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640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SLIDES_API74370602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SLIDES_API74370602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79251e5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79251e5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70f1f795cd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70f1f795cd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87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79251e5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79251e5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00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2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">
    <p:bg>
      <p:bgPr>
        <a:solidFill>
          <a:schemeClr val="tx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2834202" flipH="1">
            <a:off x="-810665" y="262753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19000" y="3281225"/>
            <a:ext cx="58035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819000" y="3859325"/>
            <a:ext cx="5803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8" name="Google Shape;208;p30"/>
          <p:cNvSpPr/>
          <p:nvPr/>
        </p:nvSpPr>
        <p:spPr>
          <a:xfrm rot="-5400617" flipH="1">
            <a:off x="7981452" y="-406570"/>
            <a:ext cx="1737040" cy="121496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46017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rgbClr val="8DDD7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193491" y="-360409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9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CUSTOM_2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rgbClr val="8DDD7E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rot="-9000031">
            <a:off x="-3881077" y="-4396514"/>
            <a:ext cx="14481283" cy="803529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52700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852700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2"/>
          </p:nvPr>
        </p:nvSpPr>
        <p:spPr>
          <a:xfrm>
            <a:off x="3411595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3"/>
          </p:nvPr>
        </p:nvSpPr>
        <p:spPr>
          <a:xfrm>
            <a:off x="3411595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 idx="4"/>
          </p:nvPr>
        </p:nvSpPr>
        <p:spPr>
          <a:xfrm>
            <a:off x="5970501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5"/>
          </p:nvPr>
        </p:nvSpPr>
        <p:spPr>
          <a:xfrm>
            <a:off x="5970500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3941802" y="-204555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998475" y="1843375"/>
            <a:ext cx="3326400" cy="106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4998475" y="2979740"/>
            <a:ext cx="33264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3" r:id="rId2"/>
    <p:sldLayoutId id="2147483655" r:id="rId3"/>
    <p:sldLayoutId id="2147483658" r:id="rId4"/>
    <p:sldLayoutId id="2147483659" r:id="rId5"/>
    <p:sldLayoutId id="2147483663" r:id="rId6"/>
    <p:sldLayoutId id="2147483664" r:id="rId7"/>
    <p:sldLayoutId id="2147483669" r:id="rId8"/>
    <p:sldLayoutId id="2147483675" r:id="rId9"/>
    <p:sldLayoutId id="2147483676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8328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rlann.co.uk/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KAJsdgTPJp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aser&#10;&#10;Description automatically generated">
            <a:extLst>
              <a:ext uri="{FF2B5EF4-FFF2-40B4-BE49-F238E27FC236}">
                <a16:creationId xmlns:a16="http://schemas.microsoft.com/office/drawing/2014/main" id="{313677FB-718E-E44F-8D9D-5F2E0643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9;p2">
            <a:extLst>
              <a:ext uri="{FF2B5EF4-FFF2-40B4-BE49-F238E27FC236}">
                <a16:creationId xmlns:a16="http://schemas.microsoft.com/office/drawing/2014/main" id="{AA4D6273-FB76-9846-B77A-91AB45B3F023}"/>
              </a:ext>
            </a:extLst>
          </p:cNvPr>
          <p:cNvSpPr/>
          <p:nvPr/>
        </p:nvSpPr>
        <p:spPr>
          <a:xfrm flipH="1">
            <a:off x="4067121" y="0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8995F8-9454-504A-890F-B0BD93A3F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70" y="4163735"/>
            <a:ext cx="1865444" cy="552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75E10-84BE-7041-A46F-C0151F760039}"/>
              </a:ext>
            </a:extLst>
          </p:cNvPr>
          <p:cNvSpPr txBox="1"/>
          <p:nvPr/>
        </p:nvSpPr>
        <p:spPr>
          <a:xfrm>
            <a:off x="417181" y="2254088"/>
            <a:ext cx="525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Dè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th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’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ann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an COP26?</a:t>
            </a:r>
            <a:endParaRPr lang="en-US" sz="2000" b="1" dirty="0">
              <a:solidFill>
                <a:schemeClr val="tx2"/>
              </a:solidFill>
              <a:latin typeface="Muli" panose="02000503040000020004" pitchFamily="2" charset="0"/>
            </a:endParaRPr>
          </a:p>
        </p:txBody>
      </p:sp>
      <p:pic>
        <p:nvPicPr>
          <p:cNvPr id="9" name="Picture 8" descr="A picture containing colorful, painted&#10;&#10;Description automatically generated">
            <a:extLst>
              <a:ext uri="{FF2B5EF4-FFF2-40B4-BE49-F238E27FC236}">
                <a16:creationId xmlns:a16="http://schemas.microsoft.com/office/drawing/2014/main" id="{81E9C8B3-70AD-E245-8002-B6696F94B4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355" y="1802518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231;p36">
            <a:extLst>
              <a:ext uri="{FF2B5EF4-FFF2-40B4-BE49-F238E27FC236}">
                <a16:creationId xmlns:a16="http://schemas.microsoft.com/office/drawing/2014/main" id="{EF43432C-8345-A94B-AF53-8B8B04C9F8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6937" y="427556"/>
            <a:ext cx="4115063" cy="105179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GB" sz="3600" dirty="0" err="1">
                <a:solidFill>
                  <a:srgbClr val="38328C"/>
                </a:solidFill>
              </a:rPr>
              <a:t>Atharrachadh</a:t>
            </a:r>
            <a:r>
              <a:rPr lang="en-GB" sz="3600" dirty="0">
                <a:solidFill>
                  <a:srgbClr val="38328C"/>
                </a:solidFill>
              </a:rPr>
              <a:t> na </a:t>
            </a:r>
            <a:r>
              <a:rPr lang="en-GB" sz="3600" dirty="0" err="1">
                <a:solidFill>
                  <a:srgbClr val="38328C"/>
                </a:solidFill>
              </a:rPr>
              <a:t>gnàth-shìde</a:t>
            </a:r>
            <a:endParaRPr sz="3600" dirty="0">
              <a:solidFill>
                <a:srgbClr val="38328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small plant&#10;&#10;Description automatically generated with low confidence">
            <a:extLst>
              <a:ext uri="{FF2B5EF4-FFF2-40B4-BE49-F238E27FC236}">
                <a16:creationId xmlns:a16="http://schemas.microsoft.com/office/drawing/2014/main" id="{D9B93B29-E82F-7B44-A962-4648F57AF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615;p67">
            <a:extLst>
              <a:ext uri="{FF2B5EF4-FFF2-40B4-BE49-F238E27FC236}">
                <a16:creationId xmlns:a16="http://schemas.microsoft.com/office/drawing/2014/main" id="{8A4D0962-E9D5-F340-924E-A4B275635CD3}"/>
              </a:ext>
            </a:extLst>
          </p:cNvPr>
          <p:cNvSpPr txBox="1">
            <a:spLocks/>
          </p:cNvSpPr>
          <p:nvPr/>
        </p:nvSpPr>
        <p:spPr>
          <a:xfrm>
            <a:off x="612822" y="1665830"/>
            <a:ext cx="3832178" cy="665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Cho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cudromach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’s 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nàdar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dhan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phlanaid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 </a:t>
            </a:r>
          </a:p>
          <a:p>
            <a:endParaRPr lang="en-GB" sz="1600" dirty="0" err="1"/>
          </a:p>
        </p:txBody>
      </p:sp>
      <p:sp>
        <p:nvSpPr>
          <p:cNvPr id="8" name="Google Shape;1615;p67">
            <a:extLst>
              <a:ext uri="{FF2B5EF4-FFF2-40B4-BE49-F238E27FC236}">
                <a16:creationId xmlns:a16="http://schemas.microsoft.com/office/drawing/2014/main" id="{22452B37-9E7B-E742-9BE3-43A918DABFFC}"/>
              </a:ext>
            </a:extLst>
          </p:cNvPr>
          <p:cNvSpPr txBox="1">
            <a:spLocks/>
          </p:cNvSpPr>
          <p:nvPr/>
        </p:nvSpPr>
        <p:spPr>
          <a:xfrm>
            <a:off x="482600" y="1110737"/>
            <a:ext cx="1879600" cy="1110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GB" sz="2800" dirty="0" err="1">
                <a:solidFill>
                  <a:schemeClr val="bg2"/>
                </a:solidFill>
                <a:latin typeface="Lilita One" panose="02000000000000000000" pitchFamily="2" charset="0"/>
              </a:rPr>
              <a:t>Nàdar</a:t>
            </a:r>
            <a:endParaRPr lang="en-GB" sz="2800" dirty="0">
              <a:solidFill>
                <a:schemeClr val="bg2"/>
              </a:solidFill>
              <a:latin typeface="Lilita One" panose="02000000000000000000" pitchFamily="2" charset="0"/>
            </a:endParaRPr>
          </a:p>
          <a:p>
            <a:pPr marL="139700"/>
            <a:endParaRPr lang="en-GB" sz="2400" i="1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E3ADF276-5F50-4B4F-8718-D86B5B1454A3}"/>
              </a:ext>
            </a:extLst>
          </p:cNvPr>
          <p:cNvSpPr/>
          <p:nvPr/>
        </p:nvSpPr>
        <p:spPr>
          <a:xfrm rot="5400000">
            <a:off x="-1115179" y="-733938"/>
            <a:ext cx="3535782" cy="239780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3;p18">
            <a:extLst>
              <a:ext uri="{FF2B5EF4-FFF2-40B4-BE49-F238E27FC236}">
                <a16:creationId xmlns:a16="http://schemas.microsoft.com/office/drawing/2014/main" id="{CBD6DF1F-35C5-7F46-94B3-2181139408E7}"/>
              </a:ext>
            </a:extLst>
          </p:cNvPr>
          <p:cNvSpPr/>
          <p:nvPr/>
        </p:nvSpPr>
        <p:spPr>
          <a:xfrm rot="899874" flipH="1">
            <a:off x="5071414" y="1656478"/>
            <a:ext cx="8858247" cy="6007260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6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outdoor object, windmill&#10;&#10;Description automatically generated">
            <a:extLst>
              <a:ext uri="{FF2B5EF4-FFF2-40B4-BE49-F238E27FC236}">
                <a16:creationId xmlns:a16="http://schemas.microsoft.com/office/drawing/2014/main" id="{8F7C3AAB-4D07-4648-9DBA-54D63328F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82"/>
          <a:stretch/>
        </p:blipFill>
        <p:spPr>
          <a:xfrm>
            <a:off x="-1749232" y="-444500"/>
            <a:ext cx="10909246" cy="5563015"/>
          </a:xfrm>
          <a:prstGeom prst="rect">
            <a:avLst/>
          </a:prstGeom>
        </p:spPr>
      </p:pic>
      <p:sp>
        <p:nvSpPr>
          <p:cNvPr id="110" name="Google Shape;155;p23">
            <a:extLst>
              <a:ext uri="{FF2B5EF4-FFF2-40B4-BE49-F238E27FC236}">
                <a16:creationId xmlns:a16="http://schemas.microsoft.com/office/drawing/2014/main" id="{5154E6DB-D688-5549-B51C-FB961B43D769}"/>
              </a:ext>
            </a:extLst>
          </p:cNvPr>
          <p:cNvSpPr/>
          <p:nvPr/>
        </p:nvSpPr>
        <p:spPr>
          <a:xfrm rot="2488770">
            <a:off x="-7074179" y="-7578491"/>
            <a:ext cx="14776993" cy="826194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615;p67">
            <a:extLst>
              <a:ext uri="{FF2B5EF4-FFF2-40B4-BE49-F238E27FC236}">
                <a16:creationId xmlns:a16="http://schemas.microsoft.com/office/drawing/2014/main" id="{B262DF84-1D73-0448-ADF2-D421AE6D9F37}"/>
              </a:ext>
            </a:extLst>
          </p:cNvPr>
          <p:cNvSpPr txBox="1">
            <a:spLocks/>
          </p:cNvSpPr>
          <p:nvPr/>
        </p:nvSpPr>
        <p:spPr>
          <a:xfrm>
            <a:off x="398740" y="24985"/>
            <a:ext cx="5645020" cy="51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GB" sz="2800" dirty="0" err="1">
                <a:solidFill>
                  <a:schemeClr val="bg2"/>
                </a:solidFill>
                <a:latin typeface="Lilita One" panose="02000000000000000000" pitchFamily="2" charset="0"/>
              </a:rPr>
              <a:t>Lùth</a:t>
            </a:r>
            <a:endParaRPr lang="en-GB" sz="2000" dirty="0">
              <a:solidFill>
                <a:schemeClr val="bg2"/>
              </a:solidFill>
              <a:latin typeface="Lilita One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BED86-6438-6D4C-AF50-DDA506A3FF3D}"/>
              </a:ext>
            </a:extLst>
          </p:cNvPr>
          <p:cNvSpPr txBox="1"/>
          <p:nvPr/>
        </p:nvSpPr>
        <p:spPr>
          <a:xfrm>
            <a:off x="556525" y="602336"/>
            <a:ext cx="532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gluasad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nas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luaithe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gu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connaidhean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ath-nuadhachail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air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feadh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t-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saoghail</a:t>
            </a:r>
            <a:endParaRPr lang="en-GB" sz="20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18056-C807-3C4E-949F-1C47A1542594}"/>
              </a:ext>
            </a:extLst>
          </p:cNvPr>
          <p:cNvSpPr txBox="1"/>
          <p:nvPr/>
        </p:nvSpPr>
        <p:spPr>
          <a:xfrm>
            <a:off x="556525" y="1403767"/>
            <a:ext cx="3603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A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bheil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thu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aithneachadh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anns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dealbh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seo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hild, child, outdoor object&#10;&#10;Description automatically generated">
            <a:extLst>
              <a:ext uri="{FF2B5EF4-FFF2-40B4-BE49-F238E27FC236}">
                <a16:creationId xmlns:a16="http://schemas.microsoft.com/office/drawing/2014/main" id="{36117425-E153-9440-A480-DF7D35B1E4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00" y="0"/>
            <a:ext cx="5430599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>
            <a:off x="2330767" y="-233414"/>
            <a:ext cx="6887933" cy="56103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-2459941" y="2846702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454249D5-34EC-A140-A44D-220C18990EF5}"/>
              </a:ext>
            </a:extLst>
          </p:cNvPr>
          <p:cNvSpPr txBox="1">
            <a:spLocks/>
          </p:cNvSpPr>
          <p:nvPr/>
        </p:nvSpPr>
        <p:spPr>
          <a:xfrm>
            <a:off x="4965560" y="1111608"/>
            <a:ext cx="5645020" cy="51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GB" sz="2400" dirty="0" err="1">
                <a:solidFill>
                  <a:schemeClr val="bg2"/>
                </a:solidFill>
                <a:latin typeface="Lilita One" panose="02000000000000000000" pitchFamily="2" charset="0"/>
              </a:rPr>
              <a:t>Gnè</a:t>
            </a:r>
            <a:endParaRPr lang="en-GB" sz="2400" dirty="0">
              <a:solidFill>
                <a:schemeClr val="bg2"/>
              </a:solidFill>
              <a:latin typeface="Lilita On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24F3B-B783-944D-AD5D-E51B9D375FA9}"/>
              </a:ext>
            </a:extLst>
          </p:cNvPr>
          <p:cNvSpPr txBox="1"/>
          <p:nvPr/>
        </p:nvSpPr>
        <p:spPr>
          <a:xfrm>
            <a:off x="5085278" y="1818501"/>
            <a:ext cx="37053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dèanamh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cinnteach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gu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bheil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na h-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aon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chothroman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aig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balaich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nigheanan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gnìomhan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endParaRPr lang="en-GB" sz="20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endParaRPr lang="en-US" i="1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 headlight&#10;&#10;Description automatically generated with low confidence">
            <a:extLst>
              <a:ext uri="{FF2B5EF4-FFF2-40B4-BE49-F238E27FC236}">
                <a16:creationId xmlns:a16="http://schemas.microsoft.com/office/drawing/2014/main" id="{7677A9DF-A0F4-B744-AC70-C3153D362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371" y="0"/>
            <a:ext cx="7186629" cy="5143500"/>
          </a:xfrm>
          <a:prstGeom prst="rect">
            <a:avLst/>
          </a:prstGeom>
        </p:spPr>
      </p:pic>
      <p:sp>
        <p:nvSpPr>
          <p:cNvPr id="9" name="Google Shape;108;p17">
            <a:extLst>
              <a:ext uri="{FF2B5EF4-FFF2-40B4-BE49-F238E27FC236}">
                <a16:creationId xmlns:a16="http://schemas.microsoft.com/office/drawing/2014/main" id="{253E3230-4C20-FF4B-85ED-537567CA538D}"/>
              </a:ext>
            </a:extLst>
          </p:cNvPr>
          <p:cNvSpPr/>
          <p:nvPr/>
        </p:nvSpPr>
        <p:spPr>
          <a:xfrm rot="18702166" flipH="1">
            <a:off x="-4506570" y="-114825"/>
            <a:ext cx="10467605" cy="801310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15;p67">
            <a:extLst>
              <a:ext uri="{FF2B5EF4-FFF2-40B4-BE49-F238E27FC236}">
                <a16:creationId xmlns:a16="http://schemas.microsoft.com/office/drawing/2014/main" id="{B6740B0F-FB89-A249-89D4-51C19EE0DB07}"/>
              </a:ext>
            </a:extLst>
          </p:cNvPr>
          <p:cNvSpPr txBox="1">
            <a:spLocks/>
          </p:cNvSpPr>
          <p:nvPr/>
        </p:nvSpPr>
        <p:spPr>
          <a:xfrm>
            <a:off x="852982" y="2149931"/>
            <a:ext cx="3555217" cy="474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gluasad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càraichean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busaichean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msaa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chleachdas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lùth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glan</a:t>
            </a:r>
            <a:endParaRPr lang="en-GB" sz="1800" b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endParaRPr lang="en-GB" sz="1800" i="1" dirty="0">
              <a:solidFill>
                <a:schemeClr val="tx1"/>
              </a:solidFill>
              <a:latin typeface="Muli" panose="02000503040000020004" pitchFamily="2" charset="0"/>
            </a:endParaRPr>
          </a:p>
        </p:txBody>
      </p:sp>
      <p:sp>
        <p:nvSpPr>
          <p:cNvPr id="6" name="Google Shape;1615;p67">
            <a:extLst>
              <a:ext uri="{FF2B5EF4-FFF2-40B4-BE49-F238E27FC236}">
                <a16:creationId xmlns:a16="http://schemas.microsoft.com/office/drawing/2014/main" id="{38312992-073F-3049-A8D2-5BC879B21E9B}"/>
              </a:ext>
            </a:extLst>
          </p:cNvPr>
          <p:cNvSpPr txBox="1">
            <a:spLocks/>
          </p:cNvSpPr>
          <p:nvPr/>
        </p:nvSpPr>
        <p:spPr>
          <a:xfrm>
            <a:off x="727232" y="1631316"/>
            <a:ext cx="5645020" cy="51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GB" sz="24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Còmhdhail</a:t>
            </a:r>
            <a:endParaRPr lang="en-GB" sz="24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holding signs&#10;&#10;Description automatically generated with medium confidence">
            <a:extLst>
              <a:ext uri="{FF2B5EF4-FFF2-40B4-BE49-F238E27FC236}">
                <a16:creationId xmlns:a16="http://schemas.microsoft.com/office/drawing/2014/main" id="{DAF303F3-0E22-8F4C-AF0B-DB36898B0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93441"/>
          </a:xfrm>
          <a:prstGeom prst="rect">
            <a:avLst/>
          </a:prstGeom>
        </p:spPr>
      </p:pic>
      <p:sp>
        <p:nvSpPr>
          <p:cNvPr id="1088" name="Google Shape;1088;p57"/>
          <p:cNvSpPr/>
          <p:nvPr/>
        </p:nvSpPr>
        <p:spPr>
          <a:xfrm rot="2834202" flipV="1">
            <a:off x="-1847792" y="2646721"/>
            <a:ext cx="8382846" cy="6714660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4" name="Google Shape;1134;p57"/>
          <p:cNvSpPr/>
          <p:nvPr/>
        </p:nvSpPr>
        <p:spPr>
          <a:xfrm rot="-5400617" flipH="1">
            <a:off x="7781666" y="-676286"/>
            <a:ext cx="2021236" cy="148931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77F08BCE-E587-FD4D-8BEC-66A595463C6F}"/>
              </a:ext>
            </a:extLst>
          </p:cNvPr>
          <p:cNvSpPr txBox="1">
            <a:spLocks/>
          </p:cNvSpPr>
          <p:nvPr/>
        </p:nvSpPr>
        <p:spPr>
          <a:xfrm>
            <a:off x="409431" y="3965386"/>
            <a:ext cx="3909653" cy="1735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dèanamh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cinnteach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gum bi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daoine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ag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èisteachd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ri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daoine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òga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mu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F76C6-EF7A-974E-B3F4-94A342C0F557}"/>
              </a:ext>
            </a:extLst>
          </p:cNvPr>
          <p:cNvSpPr txBox="1"/>
          <p:nvPr/>
        </p:nvSpPr>
        <p:spPr>
          <a:xfrm>
            <a:off x="409431" y="3428939"/>
            <a:ext cx="208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Òigridh</a:t>
            </a:r>
            <a:endParaRPr lang="en-US" sz="24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29D7EC-C76C-EC45-AF93-0DE65310A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700" y="-159025"/>
            <a:ext cx="6718300" cy="5302526"/>
          </a:xfrm>
          <a:prstGeom prst="rect">
            <a:avLst/>
          </a:prstGeom>
        </p:spPr>
      </p:pic>
      <p:sp>
        <p:nvSpPr>
          <p:cNvPr id="110" name="Google Shape;155;p23">
            <a:extLst>
              <a:ext uri="{FF2B5EF4-FFF2-40B4-BE49-F238E27FC236}">
                <a16:creationId xmlns:a16="http://schemas.microsoft.com/office/drawing/2014/main" id="{5154E6DB-D688-5549-B51C-FB961B43D769}"/>
              </a:ext>
            </a:extLst>
          </p:cNvPr>
          <p:cNvSpPr/>
          <p:nvPr/>
        </p:nvSpPr>
        <p:spPr>
          <a:xfrm rot="15383276">
            <a:off x="-7481850" y="-1266730"/>
            <a:ext cx="14776993" cy="826194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15;p67">
            <a:extLst>
              <a:ext uri="{FF2B5EF4-FFF2-40B4-BE49-F238E27FC236}">
                <a16:creationId xmlns:a16="http://schemas.microsoft.com/office/drawing/2014/main" id="{EAC5CB14-B6A7-7B4F-A743-BD8CCA995036}"/>
              </a:ext>
            </a:extLst>
          </p:cNvPr>
          <p:cNvSpPr txBox="1">
            <a:spLocks/>
          </p:cNvSpPr>
          <p:nvPr/>
        </p:nvSpPr>
        <p:spPr>
          <a:xfrm>
            <a:off x="666146" y="565232"/>
            <a:ext cx="2788254" cy="4311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Mar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bhios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saidheans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innleachdan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2"/>
                </a:solidFill>
                <a:latin typeface="Muli" panose="02000503040000020004" pitchFamily="2" charset="0"/>
              </a:rPr>
              <a:t>ùra</a:t>
            </a:r>
            <a:r>
              <a:rPr lang="en-GB" sz="1800" b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fuasgladh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trioblaidean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’ ann.</a:t>
            </a: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0" indent="0">
              <a:buNone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Saoil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dè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dealbh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seo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?</a:t>
            </a: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0" indent="0">
              <a:buNone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Botal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bùirn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ghabhas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ithe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!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Smaoinich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shàbhaileas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seo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de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bhotail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phlastaig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bhon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mhuir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!</a:t>
            </a:r>
          </a:p>
          <a:p>
            <a:endParaRPr lang="en-GB" sz="18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93FD8814-04CF-7445-A3C2-6D44167DE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928" y="949497"/>
            <a:ext cx="5930615" cy="4215645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 flipH="1" flipV="1">
            <a:off x="1096196" y="-39722"/>
            <a:ext cx="5546471" cy="52229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41"/>
          <p:cNvSpPr/>
          <p:nvPr/>
        </p:nvSpPr>
        <p:spPr>
          <a:xfrm rot="20482632">
            <a:off x="4662294" y="-1936752"/>
            <a:ext cx="6970196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B09AF-405F-CE45-AFE8-CA91F94CE4D7}"/>
              </a:ext>
            </a:extLst>
          </p:cNvPr>
          <p:cNvSpPr/>
          <p:nvPr/>
        </p:nvSpPr>
        <p:spPr>
          <a:xfrm>
            <a:off x="-52552" y="0"/>
            <a:ext cx="3610947" cy="518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4217AFEF-1A68-A14C-97AC-401B69EABC37}"/>
              </a:ext>
            </a:extLst>
          </p:cNvPr>
          <p:cNvSpPr txBox="1">
            <a:spLocks/>
          </p:cNvSpPr>
          <p:nvPr/>
        </p:nvSpPr>
        <p:spPr>
          <a:xfrm>
            <a:off x="409401" y="864602"/>
            <a:ext cx="4088933" cy="474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’S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dòcha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nach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bi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cothrom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agad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dhol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dhan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SECC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Glaschu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, ach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tòrr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rudan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as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urrainn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dhut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dhèanamh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mu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Fiù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’ s le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bhith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bruidhinn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ri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caraidean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,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nàbaidhean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no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teaghlach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mu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, ’s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dòcha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gum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brosnaich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thu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iad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gu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barrachd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ionnsachadh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barrachd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gun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dèan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iad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atharraichean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beaga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nam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beatha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chuidicheas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1800" dirty="0" err="1">
                <a:solidFill>
                  <a:schemeClr val="accent2"/>
                </a:solidFill>
                <a:latin typeface="Muli" panose="02000503040000020004" pitchFamily="2" charset="0"/>
              </a:rPr>
              <a:t>phlanaid</a:t>
            </a:r>
            <a:r>
              <a:rPr lang="en-GB" sz="1800" dirty="0">
                <a:solidFill>
                  <a:schemeClr val="accent2"/>
                </a:solidFill>
                <a:latin typeface="Muli" panose="02000503040000020004" pitchFamily="2" charset="0"/>
              </a:rPr>
              <a:t>.</a:t>
            </a:r>
          </a:p>
          <a:p>
            <a:endParaRPr lang="en-GB" sz="1800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E14E0-382F-A648-908C-212B8C36C782}"/>
              </a:ext>
            </a:extLst>
          </p:cNvPr>
          <p:cNvSpPr txBox="1"/>
          <p:nvPr/>
        </p:nvSpPr>
        <p:spPr>
          <a:xfrm>
            <a:off x="409401" y="223666"/>
            <a:ext cx="726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  <a:t>An </a:t>
            </a:r>
            <a:r>
              <a:rPr lang="en-GB" sz="20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urrainn</a:t>
            </a:r>
            <a: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dhòmhsa</a:t>
            </a:r>
            <a: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pàirt</a:t>
            </a:r>
            <a: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  <a:t> a </a:t>
            </a:r>
            <a:b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</a:br>
            <a:r>
              <a:rPr lang="en-GB" sz="20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ghabhail</a:t>
            </a:r>
            <a: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ann</a:t>
            </a:r>
            <a:r>
              <a:rPr lang="en-GB" sz="2000" dirty="0">
                <a:solidFill>
                  <a:schemeClr val="accent5"/>
                </a:solidFill>
                <a:latin typeface="Lilita One" panose="02000000000000000000" pitchFamily="2" charset="0"/>
              </a:rPr>
              <a:t> an COP26?</a:t>
            </a:r>
            <a:endParaRPr lang="en-US" sz="20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FF12CEE1-B15E-D742-B7A6-C1F9B5B2E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74" y="0"/>
            <a:ext cx="7719147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2962537">
            <a:off x="2975549" y="-425973"/>
            <a:ext cx="6887933" cy="56103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-2459941" y="2846702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15;p67">
            <a:extLst>
              <a:ext uri="{FF2B5EF4-FFF2-40B4-BE49-F238E27FC236}">
                <a16:creationId xmlns:a16="http://schemas.microsoft.com/office/drawing/2014/main" id="{48D32F2E-B553-9649-9E59-86D00FAD925F}"/>
              </a:ext>
            </a:extLst>
          </p:cNvPr>
          <p:cNvSpPr txBox="1">
            <a:spLocks/>
          </p:cNvSpPr>
          <p:nvPr/>
        </p:nvSpPr>
        <p:spPr>
          <a:xfrm>
            <a:off x="5605860" y="512525"/>
            <a:ext cx="3298314" cy="4427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No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dh’fhaodadh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tu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sgrìobhadh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chun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bhall-pàrlamaid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agad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iarraidh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orra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barrachd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dhèanamh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mu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. Inns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dhaibh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THUSA 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smaoineachadh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cudromach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!</a:t>
            </a:r>
          </a:p>
          <a:p>
            <a:pPr marL="0" indent="0">
              <a:buNone/>
            </a:pP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0" indent="0">
              <a:buNone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Dè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dh’fhaodadh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tusa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dhèanamh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sgoil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san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teaghlach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no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choimhearsnachd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b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</a:b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phlanaid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chuideachadh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59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15;p67">
            <a:extLst>
              <a:ext uri="{FF2B5EF4-FFF2-40B4-BE49-F238E27FC236}">
                <a16:creationId xmlns:a16="http://schemas.microsoft.com/office/drawing/2014/main" id="{E97C8E81-DE6E-F64C-BF16-55AA175005FD}"/>
              </a:ext>
            </a:extLst>
          </p:cNvPr>
          <p:cNvSpPr txBox="1">
            <a:spLocks/>
          </p:cNvSpPr>
          <p:nvPr/>
        </p:nvSpPr>
        <p:spPr>
          <a:xfrm>
            <a:off x="419099" y="754205"/>
            <a:ext cx="3964670" cy="1817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Bruidhinn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ri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clann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sgoil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eile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,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aon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sgìre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riut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fhèin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, no fad air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falbh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,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airson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faighinn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a-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mach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iad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b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</a:b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dèanamh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sgoiltean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aca mu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. </a:t>
            </a:r>
          </a:p>
          <a:p>
            <a:pPr marL="0" indent="0">
              <a:buNone/>
            </a:pPr>
            <a:endParaRPr lang="en-GB" sz="20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’S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dòcha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gum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brosnaich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sibh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chèile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!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</a:p>
        </p:txBody>
      </p:sp>
      <p:pic>
        <p:nvPicPr>
          <p:cNvPr id="12" name="Picture 11" descr="A person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7709F497-22B5-1F42-82A3-9E6C7DAC31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31" y="1929297"/>
            <a:ext cx="3964670" cy="26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green&#10;&#10;Description automatically generated">
            <a:extLst>
              <a:ext uri="{FF2B5EF4-FFF2-40B4-BE49-F238E27FC236}">
                <a16:creationId xmlns:a16="http://schemas.microsoft.com/office/drawing/2014/main" id="{4C69A30B-CE40-5B43-B354-D1D07460D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04655" cy="6134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7103B5-2385-424D-BA27-1E690F53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294605"/>
            <a:ext cx="10515600" cy="976314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Teachdaireachd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ann</a:t>
            </a:r>
            <a:r>
              <a:rPr lang="en-GB" dirty="0">
                <a:solidFill>
                  <a:schemeClr val="tx2"/>
                </a:solidFill>
              </a:rPr>
              <a:t> am </a:t>
            </a:r>
            <a:r>
              <a:rPr lang="en-GB" dirty="0" err="1">
                <a:solidFill>
                  <a:schemeClr val="tx2"/>
                </a:solidFill>
              </a:rPr>
              <a:t>botal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4B16CE-108D-3344-9CF1-7DF21557D3B7}"/>
              </a:ext>
            </a:extLst>
          </p:cNvPr>
          <p:cNvSpPr txBox="1">
            <a:spLocks/>
          </p:cNvSpPr>
          <p:nvPr/>
        </p:nvSpPr>
        <p:spPr>
          <a:xfrm>
            <a:off x="345039" y="866440"/>
            <a:ext cx="8514575" cy="333759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l"/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Nam b’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urrainn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dhut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rud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sam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bith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ràdh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ris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ceannardan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COP26,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dè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chanadh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tu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?</a:t>
            </a:r>
          </a:p>
          <a:p>
            <a:pPr algn="l"/>
            <a:endParaRPr lang="en-GB" sz="1800" i="1" dirty="0">
              <a:solidFill>
                <a:schemeClr val="tx2"/>
              </a:solidFill>
              <a:latin typeface="Muli" panose="02000503040000020004" pitchFamily="2" charset="0"/>
            </a:endParaRPr>
          </a:p>
          <a:p>
            <a:pPr marL="0" indent="0" algn="l"/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Taigh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Chearsabhagh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taigh-tasgaidh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Ionad-ealain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an 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Uibhist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 Tuath, ag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obair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pròiseact-ealain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iarraidh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daoine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sean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is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òg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, air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feadh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an t-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saoghail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teachdaireachd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 chur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am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botail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phlastaig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ri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lìbhreagadh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COP26.</a:t>
            </a:r>
          </a:p>
          <a:p>
            <a:pPr marL="0" indent="0" algn="l"/>
            <a:endParaRPr lang="en-GB" sz="1800" i="1" dirty="0">
              <a:solidFill>
                <a:schemeClr val="tx2"/>
              </a:solidFill>
              <a:latin typeface="Muli" panose="02000503040000020004" pitchFamily="2" charset="0"/>
            </a:endParaRPr>
          </a:p>
          <a:p>
            <a:pPr marL="0" indent="0" algn="l"/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pàirt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ghabhail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theirig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tx2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</a:rPr>
              <a:t>:</a:t>
            </a:r>
          </a:p>
          <a:p>
            <a:pPr marL="0" indent="0" algn="l"/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https://</a:t>
            </a:r>
            <a:r>
              <a:rPr lang="en-GB" sz="1800" b="1" dirty="0" err="1">
                <a:solidFill>
                  <a:schemeClr val="tx2"/>
                </a:solidFill>
                <a:latin typeface="Muli" panose="02000503040000020004" pitchFamily="2" charset="0"/>
              </a:rPr>
              <a:t>www.taigh-chearsabhagh.org</a:t>
            </a:r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/</a:t>
            </a:r>
            <a:r>
              <a:rPr lang="en-GB" sz="1800" b="1" dirty="0" err="1">
                <a:solidFill>
                  <a:schemeClr val="tx2"/>
                </a:solidFill>
                <a:latin typeface="Muli" panose="02000503040000020004" pitchFamily="2" charset="0"/>
              </a:rPr>
              <a:t>gd</a:t>
            </a:r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/</a:t>
            </a:r>
            <a:r>
              <a:rPr lang="en-GB" sz="1800" b="1" dirty="0" err="1">
                <a:solidFill>
                  <a:schemeClr val="tx2"/>
                </a:solidFill>
                <a:latin typeface="Muli" panose="02000503040000020004" pitchFamily="2" charset="0"/>
              </a:rPr>
              <a:t>tachartasan</a:t>
            </a:r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/</a:t>
            </a:r>
            <a:r>
              <a:rPr lang="en-GB" sz="1800" b="1" dirty="0" err="1">
                <a:solidFill>
                  <a:schemeClr val="tx2"/>
                </a:solidFill>
                <a:latin typeface="Muli" panose="02000503040000020004" pitchFamily="2" charset="0"/>
              </a:rPr>
              <a:t>teachdaireachd</a:t>
            </a:r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-</a:t>
            </a:r>
            <a:r>
              <a:rPr lang="en-GB" sz="1800" b="1" dirty="0" err="1">
                <a:solidFill>
                  <a:schemeClr val="tx2"/>
                </a:solidFill>
                <a:latin typeface="Muli" panose="02000503040000020004" pitchFamily="2" charset="0"/>
              </a:rPr>
              <a:t>ann</a:t>
            </a:r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-am-</a:t>
            </a:r>
            <a:r>
              <a:rPr lang="en-GB" sz="1800" b="1" dirty="0" err="1">
                <a:solidFill>
                  <a:schemeClr val="tx2"/>
                </a:solidFill>
                <a:latin typeface="Muli" panose="02000503040000020004" pitchFamily="2" charset="0"/>
              </a:rPr>
              <a:t>botal</a:t>
            </a:r>
            <a:r>
              <a:rPr lang="en-GB" sz="1800" b="1" dirty="0">
                <a:solidFill>
                  <a:schemeClr val="tx2"/>
                </a:solidFill>
                <a:latin typeface="Muli" panose="02000503040000020004" pitchFamily="2" charset="0"/>
              </a:rPr>
              <a:t>/ </a:t>
            </a:r>
          </a:p>
        </p:txBody>
      </p:sp>
      <p:sp>
        <p:nvSpPr>
          <p:cNvPr id="11" name="Google Shape;155;p23">
            <a:extLst>
              <a:ext uri="{FF2B5EF4-FFF2-40B4-BE49-F238E27FC236}">
                <a16:creationId xmlns:a16="http://schemas.microsoft.com/office/drawing/2014/main" id="{02EDBCE1-EE3D-E042-81E2-AE2AAB5644D3}"/>
              </a:ext>
            </a:extLst>
          </p:cNvPr>
          <p:cNvSpPr/>
          <p:nvPr/>
        </p:nvSpPr>
        <p:spPr>
          <a:xfrm>
            <a:off x="6252611" y="3928739"/>
            <a:ext cx="5092700" cy="211359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0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A3CC6F-5694-1841-BFE8-9FCC7DA66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659257"/>
          </a:xfrm>
          <a:prstGeom prst="rect">
            <a:avLst/>
          </a:prstGeom>
        </p:spPr>
      </p:pic>
      <p:sp>
        <p:nvSpPr>
          <p:cNvPr id="1088" name="Google Shape;1088;p57"/>
          <p:cNvSpPr/>
          <p:nvPr/>
        </p:nvSpPr>
        <p:spPr>
          <a:xfrm rot="2834202" flipH="1">
            <a:off x="-323820" y="-319836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4" name="Google Shape;1134;p57"/>
          <p:cNvSpPr/>
          <p:nvPr/>
        </p:nvSpPr>
        <p:spPr>
          <a:xfrm rot="-5400617" flipH="1">
            <a:off x="7781666" y="-676286"/>
            <a:ext cx="2021236" cy="148931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07784-1F88-624B-BA37-6F52A981CDE6}"/>
              </a:ext>
            </a:extLst>
          </p:cNvPr>
          <p:cNvSpPr txBox="1"/>
          <p:nvPr/>
        </p:nvSpPr>
        <p:spPr>
          <a:xfrm>
            <a:off x="1469817" y="2938021"/>
            <a:ext cx="6204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t-Samhain 2021,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mu 200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duine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bho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air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feadh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t-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saoghail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coinneachadh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airson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bruidhinn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mu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. </a:t>
            </a:r>
          </a:p>
          <a:p>
            <a:endParaRPr lang="en-GB" sz="20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’S e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coinneamh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uamhasach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mhòr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uamhasach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chudromach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bhios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innte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458FC-B78E-4A44-8445-BF0B617AE34A}"/>
              </a:ext>
            </a:extLst>
          </p:cNvPr>
          <p:cNvSpPr txBox="1"/>
          <p:nvPr/>
        </p:nvSpPr>
        <p:spPr>
          <a:xfrm>
            <a:off x="1469817" y="2414801"/>
            <a:ext cx="49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Dè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th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’ </a:t>
            </a:r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ann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 an COP26?</a:t>
            </a:r>
            <a:endParaRPr lang="en-US" sz="28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7E44D-C1A1-D34E-A2F9-A18548A714A4}"/>
              </a:ext>
            </a:extLst>
          </p:cNvPr>
          <p:cNvSpPr txBox="1">
            <a:spLocks/>
          </p:cNvSpPr>
          <p:nvPr/>
        </p:nvSpPr>
        <p:spPr>
          <a:xfrm>
            <a:off x="326231" y="0"/>
            <a:ext cx="881776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lita One"/>
              <a:buNone/>
              <a:defRPr sz="50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l"/>
            <a:r>
              <a:rPr lang="en-GB" dirty="0"/>
              <a:t>A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thusa</a:t>
            </a:r>
            <a:r>
              <a:rPr lang="en-GB" dirty="0"/>
              <a:t> a’ </a:t>
            </a:r>
            <a:r>
              <a:rPr lang="en-GB" dirty="0" err="1"/>
              <a:t>smaoineachadh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COP26 </a:t>
            </a:r>
            <a:r>
              <a:rPr lang="en-GB" dirty="0" err="1"/>
              <a:t>cudromach</a:t>
            </a:r>
            <a:r>
              <a:rPr lang="en-GB" dirty="0"/>
              <a:t>?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917DC53-7196-2344-9A71-3ED4BC212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31" y="2935451"/>
            <a:ext cx="3699669" cy="1655762"/>
          </a:xfrm>
        </p:spPr>
        <p:txBody>
          <a:bodyPr>
            <a:normAutofit/>
          </a:bodyPr>
          <a:lstStyle/>
          <a:p>
            <a:pPr algn="l"/>
            <a:r>
              <a:rPr lang="en-GB" sz="5400" i="1" dirty="0">
                <a:latin typeface="Muli" panose="02000503040000020004" pitchFamily="2" charset="0"/>
              </a:rPr>
              <a:t>Carson?</a:t>
            </a:r>
          </a:p>
        </p:txBody>
      </p:sp>
      <p:pic>
        <p:nvPicPr>
          <p:cNvPr id="7" name="Picture 6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50E47C58-2C95-BA45-A386-1CBB1CC6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2" y="2208049"/>
            <a:ext cx="4114798" cy="414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0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796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B4457EC0-B820-E146-9A20-46E8BCCFA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328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A48EB4-3F90-F94C-BCFB-E6784F9B2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9300" y="1184966"/>
            <a:ext cx="5105400" cy="1511300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9C86EBF-5590-0447-8B29-F17CEC0FF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144" y="4440326"/>
            <a:ext cx="1033244" cy="378856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A6957F6-30EE-9A44-9E56-CF0307B14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14" y="4440326"/>
            <a:ext cx="1656185" cy="348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B5781-0199-9F40-A72B-5DE30F91ABA3}"/>
              </a:ext>
            </a:extLst>
          </p:cNvPr>
          <p:cNvSpPr txBox="1"/>
          <p:nvPr/>
        </p:nvSpPr>
        <p:spPr>
          <a:xfrm>
            <a:off x="289285" y="4368144"/>
            <a:ext cx="362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  <a:latin typeface="Muli" panose="0200050304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www.storlann.co.uk</a:t>
            </a:r>
            <a:endParaRPr lang="en-US" i="1" u="sng" dirty="0">
              <a:solidFill>
                <a:schemeClr val="bg1"/>
              </a:solidFill>
              <a:latin typeface="Muli" panose="02000503040000020004" pitchFamily="2" charset="0"/>
            </a:endParaRPr>
          </a:p>
          <a:p>
            <a:r>
              <a:rPr lang="en-US" i="1" u="sng" dirty="0" err="1">
                <a:solidFill>
                  <a:schemeClr val="bg1"/>
                </a:solidFill>
                <a:latin typeface="Muli" panose="02000503040000020004" pitchFamily="2" charset="0"/>
              </a:rPr>
              <a:t>www.gaelic.education</a:t>
            </a:r>
            <a:endParaRPr lang="en-US" i="1" u="sng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B6EF80C-1676-7B4A-A7C0-6508A953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92975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>
            <a:off x="2441090" y="-362473"/>
            <a:ext cx="6887933" cy="56103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-2166969" y="2666820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F8388-AE50-2842-820C-AE6D545D6B42}"/>
              </a:ext>
            </a:extLst>
          </p:cNvPr>
          <p:cNvSpPr/>
          <p:nvPr/>
        </p:nvSpPr>
        <p:spPr>
          <a:xfrm>
            <a:off x="6947078" y="0"/>
            <a:ext cx="3612150" cy="5143500"/>
          </a:xfrm>
          <a:prstGeom prst="rect">
            <a:avLst/>
          </a:prstGeom>
          <a:solidFill>
            <a:srgbClr val="8DD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6EAFA-A554-2C46-AFB1-E72FE15C3EA7}"/>
              </a:ext>
            </a:extLst>
          </p:cNvPr>
          <p:cNvSpPr txBox="1"/>
          <p:nvPr/>
        </p:nvSpPr>
        <p:spPr>
          <a:xfrm>
            <a:off x="5541583" y="774466"/>
            <a:ext cx="4913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Dè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tha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 COP26 </a:t>
            </a:r>
            <a:b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</a:b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a’ </a:t>
            </a:r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ciallachadh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?</a:t>
            </a:r>
            <a:br>
              <a:rPr lang="en-GB" sz="2800" dirty="0"/>
            </a:br>
            <a:endParaRPr lang="en-US" sz="28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CEE03-D17F-C748-B3B5-E2ABAE947787}"/>
              </a:ext>
            </a:extLst>
          </p:cNvPr>
          <p:cNvSpPr txBox="1"/>
          <p:nvPr/>
        </p:nvSpPr>
        <p:spPr>
          <a:xfrm>
            <a:off x="5541583" y="2104053"/>
            <a:ext cx="3259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Muli" panose="02000503040000020004" pitchFamily="2" charset="0"/>
              </a:rPr>
              <a:t>COP26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b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</a:b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a’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ciallachadh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‘</a:t>
            </a:r>
            <a:r>
              <a:rPr lang="en-GB" sz="2000" b="1" dirty="0">
                <a:solidFill>
                  <a:srgbClr val="FF0000"/>
                </a:solidFill>
                <a:latin typeface="Muli" panose="02000503040000020004" pitchFamily="2" charset="0"/>
              </a:rPr>
              <a:t>C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onference </a:t>
            </a:r>
            <a:r>
              <a:rPr lang="en-GB" sz="2000" b="1" dirty="0">
                <a:solidFill>
                  <a:srgbClr val="FF0000"/>
                </a:solidFill>
                <a:latin typeface="Muli" panose="02000503040000020004" pitchFamily="2" charset="0"/>
              </a:rPr>
              <a:t>O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f the </a:t>
            </a:r>
            <a:r>
              <a:rPr lang="en-GB" sz="2000" b="1" dirty="0">
                <a:solidFill>
                  <a:srgbClr val="FF0000"/>
                </a:solidFill>
                <a:latin typeface="Muli" panose="02000503040000020004" pitchFamily="2" charset="0"/>
              </a:rPr>
              <a:t>P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arties’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seo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2000" b="1" dirty="0">
                <a:solidFill>
                  <a:srgbClr val="FF0000"/>
                </a:solidFill>
                <a:latin typeface="Muli" panose="02000503040000020004" pitchFamily="2" charset="0"/>
              </a:rPr>
              <a:t>26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mh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turas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tha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iad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air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coinneachadh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còmhla</a:t>
            </a:r>
            <a:r>
              <a:rPr lang="en-GB" sz="2000" i="1" dirty="0">
                <a:solidFill>
                  <a:schemeClr val="accent2"/>
                </a:solidFill>
                <a:latin typeface="Muli" panose="02000503040000020004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3AE72047-549C-2C47-BE62-187230D9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99924" cy="5143500"/>
          </a:xfrm>
          <a:prstGeom prst="rect">
            <a:avLst/>
          </a:prstGeom>
        </p:spPr>
      </p:pic>
      <p:sp>
        <p:nvSpPr>
          <p:cNvPr id="9" name="Google Shape;108;p17">
            <a:extLst>
              <a:ext uri="{FF2B5EF4-FFF2-40B4-BE49-F238E27FC236}">
                <a16:creationId xmlns:a16="http://schemas.microsoft.com/office/drawing/2014/main" id="{253E3230-4C20-FF4B-85ED-537567CA538D}"/>
              </a:ext>
            </a:extLst>
          </p:cNvPr>
          <p:cNvSpPr/>
          <p:nvPr/>
        </p:nvSpPr>
        <p:spPr>
          <a:xfrm rot="18776386" flipH="1">
            <a:off x="2687480" y="496741"/>
            <a:ext cx="8741162" cy="641375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F80FE2-1E49-FF4A-AD4B-0AC993BDFF02}"/>
              </a:ext>
            </a:extLst>
          </p:cNvPr>
          <p:cNvSpPr txBox="1">
            <a:spLocks/>
          </p:cNvSpPr>
          <p:nvPr/>
        </p:nvSpPr>
        <p:spPr>
          <a:xfrm>
            <a:off x="5692958" y="745572"/>
            <a:ext cx="3487864" cy="407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i="1" dirty="0">
                <a:latin typeface="Muli" panose="02000503040000020004" pitchFamily="2" charset="0"/>
              </a:rPr>
              <a:t>Thig </a:t>
            </a:r>
            <a:r>
              <a:rPr lang="en-GB" sz="1800" i="1" dirty="0" err="1">
                <a:latin typeface="Muli" panose="02000503040000020004" pitchFamily="2" charset="0"/>
              </a:rPr>
              <a:t>daoine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bho</a:t>
            </a:r>
            <a:r>
              <a:rPr lang="en-GB" sz="1800" i="1" dirty="0"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latin typeface="Muli" panose="02000503040000020004" pitchFamily="2" charset="0"/>
              </a:rPr>
              <a:t>feadh</a:t>
            </a:r>
            <a:r>
              <a:rPr lang="en-GB" sz="1800" i="1" dirty="0">
                <a:latin typeface="Muli" panose="02000503040000020004" pitchFamily="2" charset="0"/>
              </a:rPr>
              <a:t> an t-</a:t>
            </a:r>
            <a:r>
              <a:rPr lang="en-GB" sz="1800" i="1" dirty="0" err="1">
                <a:latin typeface="Muli" panose="02000503040000020004" pitchFamily="2" charset="0"/>
              </a:rPr>
              <a:t>saoghail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còmhla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airson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bruidhinn</a:t>
            </a:r>
            <a:r>
              <a:rPr lang="en-GB" sz="1800" i="1" dirty="0">
                <a:latin typeface="Muli" panose="02000503040000020004" pitchFamily="2" charset="0"/>
              </a:rPr>
              <a:t> mu </a:t>
            </a:r>
            <a:r>
              <a:rPr lang="en-GB" sz="1800" i="1" dirty="0" err="1">
                <a:latin typeface="Muli" panose="02000503040000020004" pitchFamily="2" charset="0"/>
              </a:rPr>
              <a:t>dheidhinn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nas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urrainn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dhaibh</a:t>
            </a:r>
            <a:r>
              <a:rPr lang="en-GB" sz="1800" i="1" dirty="0"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latin typeface="Muli" panose="02000503040000020004" pitchFamily="2" charset="0"/>
              </a:rPr>
              <a:t>dhèanamh</a:t>
            </a:r>
            <a:r>
              <a:rPr lang="en-GB" sz="1800" i="1" dirty="0">
                <a:latin typeface="Muli" panose="02000503040000020004" pitchFamily="2" charset="0"/>
              </a:rPr>
              <a:t> mu </a:t>
            </a:r>
            <a:r>
              <a:rPr lang="en-GB" sz="1800" i="1" dirty="0" err="1">
                <a:latin typeface="Muli" panose="02000503040000020004" pitchFamily="2" charset="0"/>
              </a:rPr>
              <a:t>bhlàthachadh</a:t>
            </a:r>
            <a:r>
              <a:rPr lang="en-GB" sz="1800" i="1" dirty="0"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latin typeface="Muli" panose="02000503040000020004" pitchFamily="2" charset="0"/>
              </a:rPr>
              <a:t>cruinne</a:t>
            </a:r>
            <a:r>
              <a:rPr lang="en-GB" sz="1800" i="1" dirty="0">
                <a:latin typeface="Muli" panose="02000503040000020004" pitchFamily="2" charset="0"/>
              </a:rPr>
              <a:t>.</a:t>
            </a:r>
            <a:br>
              <a:rPr lang="en-GB" sz="1800" i="1" dirty="0">
                <a:latin typeface="Muli" panose="02000503040000020004" pitchFamily="2" charset="0"/>
              </a:rPr>
            </a:br>
            <a:endParaRPr lang="en-GB" sz="1800" i="1" dirty="0">
              <a:latin typeface="Muli" panose="0200050304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err="1">
                <a:latin typeface="Muli" panose="02000503040000020004" pitchFamily="2" charset="0"/>
              </a:rPr>
              <a:t>Dh’aontaich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iad</a:t>
            </a:r>
            <a:r>
              <a:rPr lang="en-GB" sz="1800" i="1" dirty="0">
                <a:latin typeface="Muli" panose="02000503040000020004" pitchFamily="2" charset="0"/>
              </a:rPr>
              <a:t> gun </a:t>
            </a:r>
            <a:r>
              <a:rPr lang="en-GB" sz="1800" i="1" dirty="0" err="1">
                <a:latin typeface="Muli" panose="02000503040000020004" pitchFamily="2" charset="0"/>
              </a:rPr>
              <a:t>obraicheadh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iad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uile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b="1" dirty="0" err="1">
                <a:latin typeface="Muli" panose="02000503040000020004" pitchFamily="2" charset="0"/>
              </a:rPr>
              <a:t>còmhla</a:t>
            </a:r>
            <a:r>
              <a:rPr lang="en-GB" sz="1800" i="1" dirty="0"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latin typeface="Muli" panose="02000503040000020004" pitchFamily="2" charset="0"/>
              </a:rPr>
              <a:t>seo</a:t>
            </a:r>
            <a:r>
              <a:rPr lang="en-GB" sz="1800" i="1" dirty="0">
                <a:latin typeface="Muli" panose="02000503040000020004" pitchFamily="2" charset="0"/>
              </a:rPr>
              <a:t>.</a:t>
            </a:r>
            <a:br>
              <a:rPr lang="en-GB" sz="1800" i="1" dirty="0">
                <a:latin typeface="Muli" panose="02000503040000020004" pitchFamily="2" charset="0"/>
              </a:rPr>
            </a:br>
            <a:endParaRPr lang="en-GB" sz="1800" i="1" dirty="0">
              <a:latin typeface="Muli" panose="0200050304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err="1">
                <a:latin typeface="Muli" panose="02000503040000020004" pitchFamily="2" charset="0"/>
              </a:rPr>
              <a:t>Bha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iad</a:t>
            </a:r>
            <a:r>
              <a:rPr lang="en-GB" sz="1800" i="1" dirty="0"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latin typeface="Muli" panose="02000503040000020004" pitchFamily="2" charset="0"/>
              </a:rPr>
              <a:t>tuigsinn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gur</a:t>
            </a:r>
            <a:r>
              <a:rPr lang="en-GB" sz="1800" i="1" dirty="0">
                <a:latin typeface="Muli" panose="02000503040000020004" pitchFamily="2" charset="0"/>
              </a:rPr>
              <a:t> e </a:t>
            </a:r>
            <a:r>
              <a:rPr lang="en-GB" sz="1800" b="1" dirty="0" err="1">
                <a:latin typeface="Muli" panose="02000503040000020004" pitchFamily="2" charset="0"/>
              </a:rPr>
              <a:t>cùis</a:t>
            </a:r>
            <a:r>
              <a:rPr lang="en-GB" sz="1800" b="1" dirty="0">
                <a:latin typeface="Muli" panose="02000503040000020004" pitchFamily="2" charset="0"/>
              </a:rPr>
              <a:t> </a:t>
            </a:r>
            <a:r>
              <a:rPr lang="en-GB" sz="1800" b="1" dirty="0" err="1">
                <a:latin typeface="Muli" panose="02000503040000020004" pitchFamily="2" charset="0"/>
              </a:rPr>
              <a:t>èiginn</a:t>
            </a:r>
            <a:r>
              <a:rPr lang="en-GB" sz="1800" b="1" dirty="0">
                <a:latin typeface="Muli" panose="02000503040000020004" pitchFamily="2" charset="0"/>
              </a:rPr>
              <a:t> </a:t>
            </a:r>
            <a:r>
              <a:rPr lang="en-GB" sz="1800" i="1" dirty="0">
                <a:latin typeface="Muli" panose="02000503040000020004" pitchFamily="2" charset="0"/>
              </a:rPr>
              <a:t>a </a:t>
            </a:r>
            <a:r>
              <a:rPr lang="en-GB" sz="1800" i="1" dirty="0" err="1">
                <a:latin typeface="Muli" panose="02000503040000020004" pitchFamily="2" charset="0"/>
              </a:rPr>
              <a:t>th</a:t>
            </a:r>
            <a:r>
              <a:rPr lang="en-GB" sz="1800" i="1" dirty="0">
                <a:latin typeface="Muli" panose="02000503040000020004" pitchFamily="2" charset="0"/>
              </a:rPr>
              <a:t>’ ann.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69A1D-73E7-A94C-A5FF-27D471694B54}"/>
              </a:ext>
            </a:extLst>
          </p:cNvPr>
          <p:cNvSpPr txBox="1"/>
          <p:nvPr/>
        </p:nvSpPr>
        <p:spPr>
          <a:xfrm>
            <a:off x="5836491" y="268519"/>
            <a:ext cx="157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Carson?</a:t>
            </a:r>
            <a:br>
              <a:rPr lang="en-GB" sz="2800" dirty="0"/>
            </a:br>
            <a:endParaRPr lang="en-US" sz="28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lorful&#10;&#10;Description automatically generated">
            <a:extLst>
              <a:ext uri="{FF2B5EF4-FFF2-40B4-BE49-F238E27FC236}">
                <a16:creationId xmlns:a16="http://schemas.microsoft.com/office/drawing/2014/main" id="{64575BF1-F6EE-BC41-9EB4-5C89D6997E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74" y="0"/>
            <a:ext cx="7462005" cy="5143500"/>
          </a:xfrm>
          <a:prstGeom prst="rect">
            <a:avLst/>
          </a:prstGeom>
        </p:spPr>
      </p:pic>
      <p:sp>
        <p:nvSpPr>
          <p:cNvPr id="15" name="Google Shape;201;p29">
            <a:extLst>
              <a:ext uri="{FF2B5EF4-FFF2-40B4-BE49-F238E27FC236}">
                <a16:creationId xmlns:a16="http://schemas.microsoft.com/office/drawing/2014/main" id="{D2DE5488-4B1D-B446-A958-B5DFDBD41D53}"/>
              </a:ext>
            </a:extLst>
          </p:cNvPr>
          <p:cNvSpPr/>
          <p:nvPr/>
        </p:nvSpPr>
        <p:spPr>
          <a:xfrm rot="-7200027" flipH="1">
            <a:off x="6633164" y="-1369282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AE561-B7AF-8D47-B8E3-731189FB5300}"/>
              </a:ext>
            </a:extLst>
          </p:cNvPr>
          <p:cNvSpPr/>
          <p:nvPr/>
        </p:nvSpPr>
        <p:spPr>
          <a:xfrm rot="20735203">
            <a:off x="-1455941" y="-1049196"/>
            <a:ext cx="6644532" cy="7191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C24DFB-6F56-D146-87E5-E1D3F01A3954}"/>
              </a:ext>
            </a:extLst>
          </p:cNvPr>
          <p:cNvSpPr txBox="1">
            <a:spLocks/>
          </p:cNvSpPr>
          <p:nvPr/>
        </p:nvSpPr>
        <p:spPr>
          <a:xfrm>
            <a:off x="105768" y="840574"/>
            <a:ext cx="3899850" cy="407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i="1" dirty="0" err="1">
                <a:latin typeface="Muli" panose="02000503040000020004" pitchFamily="2" charset="0"/>
              </a:rPr>
              <a:t>Bidh</a:t>
            </a:r>
            <a:r>
              <a:rPr lang="en-GB" sz="1800" i="1" dirty="0">
                <a:latin typeface="Muli" panose="02000503040000020004" pitchFamily="2" charset="0"/>
              </a:rPr>
              <a:t> COP26 a’ </a:t>
            </a:r>
            <a:r>
              <a:rPr lang="en-GB" sz="1800" i="1" dirty="0" err="1">
                <a:latin typeface="Muli" panose="02000503040000020004" pitchFamily="2" charset="0"/>
              </a:rPr>
              <a:t>tachairt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aig</a:t>
            </a:r>
            <a:r>
              <a:rPr lang="en-GB" sz="1800" i="1" dirty="0">
                <a:latin typeface="Muli" panose="02000503040000020004" pitchFamily="2" charset="0"/>
              </a:rPr>
              <a:t> an SECC </a:t>
            </a:r>
            <a:r>
              <a:rPr lang="en-GB" sz="1800" i="1" dirty="0" err="1">
                <a:latin typeface="Muli" panose="02000503040000020004" pitchFamily="2" charset="0"/>
              </a:rPr>
              <a:t>ann</a:t>
            </a:r>
            <a:r>
              <a:rPr lang="en-GB" sz="1800" i="1" dirty="0"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latin typeface="Muli" panose="02000503040000020004" pitchFamily="2" charset="0"/>
              </a:rPr>
              <a:t>Glaschu</a:t>
            </a:r>
            <a:r>
              <a:rPr lang="en-GB" sz="1800" i="1" dirty="0">
                <a:latin typeface="Muli" panose="02000503040000020004" pitchFamily="2" charset="0"/>
              </a:rPr>
              <a:t>, 1-12 Samhain 2021.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i="1" dirty="0">
              <a:latin typeface="Muli" panose="0200050304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err="1">
                <a:latin typeface="Muli" panose="02000503040000020004" pitchFamily="2" charset="0"/>
              </a:rPr>
              <a:t>Seo</a:t>
            </a:r>
            <a:r>
              <a:rPr lang="en-GB" sz="1800" i="1" dirty="0"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latin typeface="Muli" panose="02000503040000020004" pitchFamily="2" charset="0"/>
              </a:rPr>
              <a:t>choinneamh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b="1" dirty="0">
                <a:latin typeface="Muli" panose="02000503040000020004" pitchFamily="2" charset="0"/>
              </a:rPr>
              <a:t>as </a:t>
            </a:r>
            <a:r>
              <a:rPr lang="en-GB" sz="1800" b="1" dirty="0" err="1">
                <a:latin typeface="Muli" panose="02000503040000020004" pitchFamily="2" charset="0"/>
              </a:rPr>
              <a:t>motha</a:t>
            </a:r>
            <a:r>
              <a:rPr lang="en-GB" sz="1800" b="1" dirty="0">
                <a:latin typeface="Muli" panose="02000503040000020004" pitchFamily="2" charset="0"/>
              </a:rPr>
              <a:t> </a:t>
            </a:r>
            <a:r>
              <a:rPr lang="en-GB" sz="1800" i="1" dirty="0">
                <a:latin typeface="Muli" panose="02000503040000020004" pitchFamily="2" charset="0"/>
              </a:rPr>
              <a:t>de </a:t>
            </a:r>
            <a:r>
              <a:rPr lang="en-GB" sz="1800" i="1" dirty="0" err="1">
                <a:latin typeface="Muli" panose="02000503040000020004" pitchFamily="2" charset="0"/>
              </a:rPr>
              <a:t>cheannardan</a:t>
            </a:r>
            <a:r>
              <a:rPr lang="en-GB" sz="1800" i="1" dirty="0">
                <a:latin typeface="Muli" panose="02000503040000020004" pitchFamily="2" charset="0"/>
              </a:rPr>
              <a:t> an t-</a:t>
            </a:r>
            <a:r>
              <a:rPr lang="en-GB" sz="1800" i="1" dirty="0" err="1">
                <a:latin typeface="Muli" panose="02000503040000020004" pitchFamily="2" charset="0"/>
              </a:rPr>
              <a:t>saoghail</a:t>
            </a:r>
            <a:r>
              <a:rPr lang="en-GB" sz="1800" i="1" dirty="0"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latin typeface="Muli" panose="02000503040000020004" pitchFamily="2" charset="0"/>
              </a:rPr>
              <a:t>tha</a:t>
            </a:r>
            <a:r>
              <a:rPr lang="en-GB" sz="1800" i="1" dirty="0">
                <a:latin typeface="Muli" panose="02000503040000020004" pitchFamily="2" charset="0"/>
              </a:rPr>
              <a:t> air a </a:t>
            </a:r>
            <a:r>
              <a:rPr lang="en-GB" sz="1800" i="1" dirty="0" err="1">
                <a:latin typeface="Muli" panose="02000503040000020004" pitchFamily="2" charset="0"/>
              </a:rPr>
              <a:t>bhith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anns</a:t>
            </a:r>
            <a:r>
              <a:rPr lang="en-GB" sz="1800" i="1" dirty="0"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latin typeface="Muli" panose="02000503040000020004" pitchFamily="2" charset="0"/>
              </a:rPr>
              <a:t>Rìoghachd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 err="1">
                <a:latin typeface="Muli" panose="02000503040000020004" pitchFamily="2" charset="0"/>
              </a:rPr>
              <a:t>Aonaichte</a:t>
            </a: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900" b="1" dirty="0">
                <a:latin typeface="Muli" panose="02000503040000020004" pitchFamily="2" charset="0"/>
              </a:rPr>
              <a:t>a-</a:t>
            </a:r>
            <a:r>
              <a:rPr lang="en-GB" sz="1900" b="1" dirty="0" err="1">
                <a:latin typeface="Muli" panose="02000503040000020004" pitchFamily="2" charset="0"/>
              </a:rPr>
              <a:t>riamh</a:t>
            </a:r>
            <a:r>
              <a:rPr lang="en-GB" sz="1800" i="1" dirty="0">
                <a:latin typeface="Muli" panose="02000503040000020004" pitchFamily="2" charset="0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i="1" dirty="0">
              <a:latin typeface="Muli" panose="0200050304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err="1">
                <a:latin typeface="Muli" panose="02000503040000020004" pitchFamily="2" charset="0"/>
              </a:rPr>
              <a:t>Bha</a:t>
            </a:r>
            <a:r>
              <a:rPr lang="en-GB" sz="1800" i="1" dirty="0">
                <a:latin typeface="Muli" panose="02000503040000020004" pitchFamily="2" charset="0"/>
              </a:rPr>
              <a:t> COP25 </a:t>
            </a:r>
            <a:r>
              <a:rPr lang="en-GB" sz="1800" i="1" dirty="0" err="1">
                <a:latin typeface="Muli" panose="02000503040000020004" pitchFamily="2" charset="0"/>
              </a:rPr>
              <a:t>ann</a:t>
            </a:r>
            <a:r>
              <a:rPr lang="en-GB" sz="1800" i="1" dirty="0">
                <a:latin typeface="Muli" panose="02000503040000020004" pitchFamily="2" charset="0"/>
              </a:rPr>
              <a:t> am Madrid, An </a:t>
            </a:r>
            <a:r>
              <a:rPr lang="en-GB" sz="1800" i="1" dirty="0" err="1">
                <a:latin typeface="Muli" panose="02000503040000020004" pitchFamily="2" charset="0"/>
              </a:rPr>
              <a:t>Spàinn</a:t>
            </a:r>
            <a:r>
              <a:rPr lang="en-GB" sz="1800" i="1" dirty="0">
                <a:latin typeface="Muli" panose="02000503040000020004" pitchFamily="2" charset="0"/>
              </a:rPr>
              <a:t> an an 2019. </a:t>
            </a:r>
            <a:r>
              <a:rPr lang="en-GB" sz="1800" i="1" dirty="0" err="1">
                <a:latin typeface="Muli" panose="02000503040000020004" pitchFamily="2" charset="0"/>
              </a:rPr>
              <a:t>Rinn</a:t>
            </a:r>
            <a:r>
              <a:rPr lang="en-GB" sz="1800" i="1" dirty="0">
                <a:latin typeface="Muli" panose="02000503040000020004" pitchFamily="2" charset="0"/>
              </a:rPr>
              <a:t> Greta Thunberg </a:t>
            </a:r>
            <a:r>
              <a:rPr lang="en-GB" sz="1800" i="1" dirty="0" err="1">
                <a:latin typeface="Muli" panose="02000503040000020004" pitchFamily="2" charset="0"/>
              </a:rPr>
              <a:t>òraid</a:t>
            </a:r>
            <a:r>
              <a:rPr lang="en-GB" sz="1800" i="1" dirty="0">
                <a:latin typeface="Muli" panose="02000503040000020004" pitchFamily="2" charset="0"/>
              </a:rPr>
              <a:t> an sin a </a:t>
            </a:r>
            <a:r>
              <a:rPr lang="en-GB" sz="1800" i="1" dirty="0" err="1">
                <a:latin typeface="Muli" panose="02000503040000020004" pitchFamily="2" charset="0"/>
              </a:rPr>
              <a:t>tha</a:t>
            </a:r>
            <a:r>
              <a:rPr lang="en-GB" sz="1800" i="1" dirty="0">
                <a:latin typeface="Muli" panose="02000503040000020004" pitchFamily="2" charset="0"/>
              </a:rPr>
              <a:t> a-nis </a:t>
            </a:r>
            <a:r>
              <a:rPr lang="en-GB" sz="1800" i="1" dirty="0" err="1">
                <a:latin typeface="Muli" panose="02000503040000020004" pitchFamily="2" charset="0"/>
              </a:rPr>
              <a:t>ainmeil</a:t>
            </a:r>
            <a:r>
              <a:rPr lang="en-GB" sz="1800" i="1" dirty="0">
                <a:latin typeface="Muli" panose="02000503040000020004" pitchFamily="2" charset="0"/>
              </a:rPr>
              <a:t>.</a:t>
            </a:r>
            <a:br>
              <a:rPr lang="en-GB" sz="1800" i="1" dirty="0">
                <a:latin typeface="Muli" panose="02000503040000020004" pitchFamily="2" charset="0"/>
              </a:rPr>
            </a:br>
            <a:r>
              <a:rPr lang="en-GB" sz="1800" i="1" dirty="0">
                <a:latin typeface="Muli" panose="02000503040000020004" pitchFamily="2" charset="0"/>
              </a:rPr>
              <a:t> </a:t>
            </a:r>
            <a:r>
              <a:rPr lang="en-GB" sz="1800" i="1" dirty="0">
                <a:solidFill>
                  <a:schemeClr val="tx2"/>
                </a:solidFill>
                <a:latin typeface="Muli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https://www.youtube.com/watch?v=KAJsdgTPJpU</a:t>
            </a:r>
            <a:endParaRPr lang="en-GB" sz="1800" i="1" dirty="0">
              <a:solidFill>
                <a:schemeClr val="tx2"/>
              </a:solidFill>
              <a:latin typeface="Muli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BB17E-8171-3D44-B2E5-81C4C6551F48}"/>
              </a:ext>
            </a:extLst>
          </p:cNvPr>
          <p:cNvSpPr txBox="1"/>
          <p:nvPr/>
        </p:nvSpPr>
        <p:spPr>
          <a:xfrm>
            <a:off x="586156" y="230671"/>
            <a:ext cx="287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Cuin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 is </a:t>
            </a:r>
            <a:r>
              <a:rPr lang="en-GB" sz="2800" dirty="0" err="1">
                <a:solidFill>
                  <a:schemeClr val="accent5"/>
                </a:solidFill>
                <a:latin typeface="Lilita One" panose="02000000000000000000" pitchFamily="2" charset="0"/>
              </a:rPr>
              <a:t>Caite</a:t>
            </a:r>
            <a:r>
              <a:rPr lang="en-GB" sz="2800" dirty="0">
                <a:solidFill>
                  <a:schemeClr val="accent5"/>
                </a:solidFill>
                <a:latin typeface="Lilita One" panose="02000000000000000000" pitchFamily="2" charset="0"/>
              </a:rPr>
              <a:t>?</a:t>
            </a:r>
            <a:br>
              <a:rPr lang="en-GB" sz="2800" dirty="0"/>
            </a:br>
            <a:endParaRPr lang="en-US" sz="2800" dirty="0">
              <a:solidFill>
                <a:schemeClr val="accent5"/>
              </a:solidFill>
              <a:latin typeface="Lilita On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9492EE-4736-264F-A1E2-07B9AE00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51" y="0"/>
            <a:ext cx="4921156" cy="1325563"/>
          </a:xfrm>
        </p:spPr>
        <p:txBody>
          <a:bodyPr/>
          <a:lstStyle/>
          <a:p>
            <a:pPr algn="l"/>
            <a:r>
              <a:rPr lang="en-GB" sz="3600" dirty="0" err="1"/>
              <a:t>Cò</a:t>
            </a:r>
            <a:r>
              <a:rPr lang="en-GB" sz="3600" dirty="0"/>
              <a:t> </a:t>
            </a:r>
            <a:r>
              <a:rPr lang="en-GB" sz="3600" dirty="0" err="1"/>
              <a:t>bhios</a:t>
            </a:r>
            <a:r>
              <a:rPr lang="en-GB" sz="3600" dirty="0"/>
              <a:t> </a:t>
            </a:r>
            <a:r>
              <a:rPr lang="en-GB" sz="3600" dirty="0" err="1"/>
              <a:t>ann</a:t>
            </a:r>
            <a:r>
              <a:rPr lang="en-GB" sz="36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A35F5-78DF-5949-B2A8-CD88CF0B5567}"/>
              </a:ext>
            </a:extLst>
          </p:cNvPr>
          <p:cNvSpPr txBox="1"/>
          <p:nvPr/>
        </p:nvSpPr>
        <p:spPr>
          <a:xfrm>
            <a:off x="367351" y="1126514"/>
            <a:ext cx="81079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ceannardan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às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cha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mhòr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h-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uile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dùthaich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air an t-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saoghal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! </a:t>
            </a:r>
            <a:b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</a:b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Ciad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Mhinistear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h-Alba, Nicola Sturgeon,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Prìomhaire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Bhreatainn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Boris Johnson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ceann-suidhe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Stàitean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Aonaichte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Joe Biden,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nam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measg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. </a:t>
            </a:r>
          </a:p>
          <a:p>
            <a:endParaRPr lang="en-US" dirty="0"/>
          </a:p>
        </p:txBody>
      </p:sp>
      <p:pic>
        <p:nvPicPr>
          <p:cNvPr id="3" name="Picture 2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1F39C2A5-B411-6145-B9E5-84605F5B93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2" y="2819285"/>
            <a:ext cx="2538198" cy="1692771"/>
          </a:xfrm>
          <a:prstGeom prst="rect">
            <a:avLst/>
          </a:prstGeom>
        </p:spPr>
      </p:pic>
      <p:pic>
        <p:nvPicPr>
          <p:cNvPr id="9" name="Picture 8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3C10FD60-C9BF-3B49-94E9-8263AB19A8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68" y="2821246"/>
            <a:ext cx="2538198" cy="1690810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D7C373D-1A0B-D74C-8FE4-5FCDBCD35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84" y="2815413"/>
            <a:ext cx="2595987" cy="16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6BF5FE66-386A-6C4B-B270-89632721C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5951"/>
            <a:ext cx="9143999" cy="6099451"/>
          </a:xfrm>
          <a:prstGeom prst="rect">
            <a:avLst/>
          </a:prstGeom>
        </p:spPr>
      </p:pic>
      <p:sp>
        <p:nvSpPr>
          <p:cNvPr id="110" name="Google Shape;155;p23">
            <a:extLst>
              <a:ext uri="{FF2B5EF4-FFF2-40B4-BE49-F238E27FC236}">
                <a16:creationId xmlns:a16="http://schemas.microsoft.com/office/drawing/2014/main" id="{5154E6DB-D688-5549-B51C-FB961B43D769}"/>
              </a:ext>
            </a:extLst>
          </p:cNvPr>
          <p:cNvSpPr/>
          <p:nvPr/>
        </p:nvSpPr>
        <p:spPr>
          <a:xfrm rot="13224446">
            <a:off x="-7388497" y="-588924"/>
            <a:ext cx="14776993" cy="826194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0EBC2-FFBC-B945-B522-DE8DAB4FE07E}"/>
              </a:ext>
            </a:extLst>
          </p:cNvPr>
          <p:cNvSpPr txBox="1"/>
          <p:nvPr/>
        </p:nvSpPr>
        <p:spPr>
          <a:xfrm>
            <a:off x="230904" y="2571750"/>
            <a:ext cx="4237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luchd-naidheachd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feadh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an t-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saoghail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dèanamh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aithrisean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naidheachd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Tbh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rèidio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pàipearan-naidheachd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meadhanan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sòisealta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06F824-FCAE-EF4B-A446-85FF912E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4" y="1462215"/>
            <a:ext cx="3071885" cy="1325563"/>
          </a:xfrm>
        </p:spPr>
        <p:txBody>
          <a:bodyPr/>
          <a:lstStyle/>
          <a:p>
            <a:pPr algn="l"/>
            <a:r>
              <a:rPr lang="en-GB" sz="3600" dirty="0" err="1"/>
              <a:t>Cò</a:t>
            </a:r>
            <a:r>
              <a:rPr lang="en-GB" sz="3600" dirty="0"/>
              <a:t> </a:t>
            </a:r>
            <a:r>
              <a:rPr lang="en-GB" sz="3600" dirty="0" err="1"/>
              <a:t>bhios</a:t>
            </a:r>
            <a:r>
              <a:rPr lang="en-GB" sz="3600" dirty="0"/>
              <a:t> </a:t>
            </a:r>
            <a:r>
              <a:rPr lang="en-GB" sz="3600" dirty="0" err="1"/>
              <a:t>ann</a:t>
            </a:r>
            <a:r>
              <a:rPr lang="en-GB" sz="36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E9D71B91-8448-E24F-A981-5470C105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99924" cy="5143500"/>
          </a:xfrm>
          <a:prstGeom prst="rect">
            <a:avLst/>
          </a:prstGeom>
        </p:spPr>
      </p:pic>
      <p:sp>
        <p:nvSpPr>
          <p:cNvPr id="9" name="Google Shape;108;p17">
            <a:extLst>
              <a:ext uri="{FF2B5EF4-FFF2-40B4-BE49-F238E27FC236}">
                <a16:creationId xmlns:a16="http://schemas.microsoft.com/office/drawing/2014/main" id="{253E3230-4C20-FF4B-85ED-537567CA538D}"/>
              </a:ext>
            </a:extLst>
          </p:cNvPr>
          <p:cNvSpPr/>
          <p:nvPr/>
        </p:nvSpPr>
        <p:spPr>
          <a:xfrm rot="18776386" flipH="1">
            <a:off x="2681581" y="572444"/>
            <a:ext cx="8741162" cy="641375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E6C80-651D-9D4E-AED7-F3F671DE0885}"/>
              </a:ext>
            </a:extLst>
          </p:cNvPr>
          <p:cNvSpPr txBox="1"/>
          <p:nvPr/>
        </p:nvSpPr>
        <p:spPr>
          <a:xfrm>
            <a:off x="5845035" y="1513854"/>
            <a:ext cx="33989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daoine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chòrr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is 2000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buidhnean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bheil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ùidh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me, Greenpeace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WWF.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Uile-gu-lèir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eadar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20,000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25,000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duine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ann</a:t>
            </a: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9F114F-D620-FF4B-9791-EA8BEED82EE6}"/>
              </a:ext>
            </a:extLst>
          </p:cNvPr>
          <p:cNvSpPr txBox="1">
            <a:spLocks/>
          </p:cNvSpPr>
          <p:nvPr/>
        </p:nvSpPr>
        <p:spPr>
          <a:xfrm>
            <a:off x="6072115" y="720188"/>
            <a:ext cx="3071885" cy="6482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 err="1">
                <a:solidFill>
                  <a:schemeClr val="accent4"/>
                </a:solidFill>
                <a:latin typeface="Lilita One" panose="02000000000000000000" pitchFamily="2" charset="0"/>
              </a:rPr>
              <a:t>Cò</a:t>
            </a:r>
            <a:r>
              <a:rPr lang="en-GB" sz="2800" dirty="0">
                <a:solidFill>
                  <a:schemeClr val="accent4"/>
                </a:solidFill>
                <a:latin typeface="Lilita One" panose="02000000000000000000" pitchFamily="2" charset="0"/>
              </a:rPr>
              <a:t> </a:t>
            </a:r>
            <a:r>
              <a:rPr lang="en-GB" sz="2800" dirty="0" err="1">
                <a:solidFill>
                  <a:schemeClr val="accent4"/>
                </a:solidFill>
                <a:latin typeface="Lilita One" panose="02000000000000000000" pitchFamily="2" charset="0"/>
              </a:rPr>
              <a:t>bhios</a:t>
            </a:r>
            <a:r>
              <a:rPr lang="en-GB" sz="2800" dirty="0">
                <a:solidFill>
                  <a:schemeClr val="accent4"/>
                </a:solidFill>
                <a:latin typeface="Lilita One" panose="02000000000000000000" pitchFamily="2" charset="0"/>
              </a:rPr>
              <a:t> </a:t>
            </a:r>
            <a:r>
              <a:rPr lang="en-GB" sz="2800" dirty="0" err="1">
                <a:solidFill>
                  <a:schemeClr val="accent4"/>
                </a:solidFill>
                <a:latin typeface="Lilita One" panose="02000000000000000000" pitchFamily="2" charset="0"/>
              </a:rPr>
              <a:t>ann</a:t>
            </a:r>
            <a:r>
              <a:rPr lang="en-GB" sz="2800" dirty="0">
                <a:solidFill>
                  <a:schemeClr val="accent4"/>
                </a:solidFill>
                <a:latin typeface="Lilita One" panose="02000000000000000000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69B44B-A093-714E-A3B7-EAB02B56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76" y="4492626"/>
            <a:ext cx="1366013" cy="360476"/>
          </a:xfrm>
          <a:prstGeom prst="rect">
            <a:avLst/>
          </a:prstGeom>
        </p:spPr>
      </p:pic>
      <p:pic>
        <p:nvPicPr>
          <p:cNvPr id="1026" name="Picture 2" descr="WWF - Home | Facebook">
            <a:extLst>
              <a:ext uri="{FF2B5EF4-FFF2-40B4-BE49-F238E27FC236}">
                <a16:creationId xmlns:a16="http://schemas.microsoft.com/office/drawing/2014/main" id="{2412F6E8-73E4-804E-B42E-0E77396A2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8" y="4291542"/>
            <a:ext cx="561560" cy="5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D4F67BEA-A9C6-8340-9018-1FCF6056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84" y="0"/>
            <a:ext cx="9144001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 flipH="1" flipV="1">
            <a:off x="1096196" y="-39722"/>
            <a:ext cx="5546471" cy="52229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7533525" y="-1930571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B09AF-405F-CE45-AFE8-CA91F94CE4D7}"/>
              </a:ext>
            </a:extLst>
          </p:cNvPr>
          <p:cNvSpPr/>
          <p:nvPr/>
        </p:nvSpPr>
        <p:spPr>
          <a:xfrm>
            <a:off x="-52552" y="0"/>
            <a:ext cx="3610947" cy="518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3E706-3FCC-A74B-A12B-91988B579141}"/>
              </a:ext>
            </a:extLst>
          </p:cNvPr>
          <p:cNvSpPr txBox="1"/>
          <p:nvPr/>
        </p:nvSpPr>
        <p:spPr>
          <a:xfrm>
            <a:off x="483048" y="2319116"/>
            <a:ext cx="3860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ceannardan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bruidhinn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dòighean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bhith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nas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uaine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nas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seasmhaiche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, 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toirt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b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</a:b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a-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steach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932EE-1ADC-2648-AAD0-080F023B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8" y="758658"/>
            <a:ext cx="3256372" cy="1325563"/>
          </a:xfrm>
        </p:spPr>
        <p:txBody>
          <a:bodyPr/>
          <a:lstStyle/>
          <a:p>
            <a:pPr algn="l"/>
            <a:r>
              <a:rPr lang="en-GB" sz="3600" dirty="0" err="1"/>
              <a:t>Dè</a:t>
            </a:r>
            <a:r>
              <a:rPr lang="en-GB" sz="3600" dirty="0"/>
              <a:t> </a:t>
            </a:r>
            <a:r>
              <a:rPr lang="en-GB" sz="3600" dirty="0" err="1"/>
              <a:t>bhios</a:t>
            </a:r>
            <a:r>
              <a:rPr lang="en-GB" sz="3600" dirty="0"/>
              <a:t> </a:t>
            </a:r>
            <a:r>
              <a:rPr lang="en-GB" sz="3600" dirty="0" err="1"/>
              <a:t>iad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a’ </a:t>
            </a:r>
            <a:r>
              <a:rPr lang="en-GB" sz="3600" dirty="0" err="1"/>
              <a:t>bruidhinn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mu </a:t>
            </a:r>
            <a:r>
              <a:rPr lang="en-GB" sz="3600" dirty="0" err="1"/>
              <a:t>dheidhinn</a:t>
            </a:r>
            <a:r>
              <a:rPr lang="en-GB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20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784</Words>
  <Application>Microsoft Macintosh PowerPoint</Application>
  <PresentationFormat>On-screen Show (16:9)</PresentationFormat>
  <Paragraphs>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Proxima Nova Semibold</vt:lpstr>
      <vt:lpstr>Impact</vt:lpstr>
      <vt:lpstr>Ranchers</vt:lpstr>
      <vt:lpstr>Muli</vt:lpstr>
      <vt:lpstr>Lilita One</vt:lpstr>
      <vt:lpstr>Proxima Nova</vt:lpstr>
      <vt:lpstr>Poppins</vt:lpstr>
      <vt:lpstr>Climate Change by Slidesgo</vt:lpstr>
      <vt:lpstr>Slidesgo Final Pages</vt:lpstr>
      <vt:lpstr>Atharrachadh na gnàth-shìde</vt:lpstr>
      <vt:lpstr>PowerPoint Presentation</vt:lpstr>
      <vt:lpstr>PowerPoint Presentation</vt:lpstr>
      <vt:lpstr>PowerPoint Presentation</vt:lpstr>
      <vt:lpstr>PowerPoint Presentation</vt:lpstr>
      <vt:lpstr>Cò bhios ann?</vt:lpstr>
      <vt:lpstr>Cò bhios ann?</vt:lpstr>
      <vt:lpstr>PowerPoint Presentation</vt:lpstr>
      <vt:lpstr>Dè bhios iad  a’ bruidhinn  mu dheidhinn?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Teachdaireachd ann am botal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COP26</dc:title>
  <dc:subject/>
  <dc:creator/>
  <cp:keywords/>
  <dc:description/>
  <cp:lastModifiedBy>Neil Smith</cp:lastModifiedBy>
  <cp:revision>63</cp:revision>
  <dcterms:modified xsi:type="dcterms:W3CDTF">2022-02-09T14:48:01Z</dcterms:modified>
  <cp:category/>
</cp:coreProperties>
</file>