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1" r:id="rId1"/>
    <p:sldMasterId id="2147483682" r:id="rId2"/>
  </p:sldMasterIdLst>
  <p:notesMasterIdLst>
    <p:notesMasterId r:id="rId21"/>
  </p:notesMasterIdLst>
  <p:sldIdLst>
    <p:sldId id="309" r:id="rId3"/>
    <p:sldId id="277" r:id="rId4"/>
    <p:sldId id="261" r:id="rId5"/>
    <p:sldId id="275" r:id="rId6"/>
    <p:sldId id="284" r:id="rId7"/>
    <p:sldId id="259" r:id="rId8"/>
    <p:sldId id="287" r:id="rId9"/>
    <p:sldId id="319" r:id="rId10"/>
    <p:sldId id="320" r:id="rId11"/>
    <p:sldId id="318" r:id="rId12"/>
    <p:sldId id="322" r:id="rId13"/>
    <p:sldId id="324" r:id="rId14"/>
    <p:sldId id="328" r:id="rId15"/>
    <p:sldId id="330" r:id="rId16"/>
    <p:sldId id="323" r:id="rId17"/>
    <p:sldId id="333" r:id="rId18"/>
    <p:sldId id="312" r:id="rId19"/>
    <p:sldId id="291" r:id="rId20"/>
  </p:sldIdLst>
  <p:sldSz cx="9144000" cy="5143500" type="screen16x9"/>
  <p:notesSz cx="6858000" cy="9144000"/>
  <p:embeddedFontLst>
    <p:embeddedFont>
      <p:font typeface="Impact" panose="020B0806030902050204" pitchFamily="34" charset="0"/>
      <p:regular r:id="rId22"/>
    </p:embeddedFont>
    <p:embeddedFont>
      <p:font typeface="Lilita One" panose="02000000000000000000" pitchFamily="2" charset="0"/>
      <p:regular r:id="rId23"/>
    </p:embeddedFont>
    <p:embeddedFont>
      <p:font typeface="Muli" panose="02000503040000020004" pitchFamily="2" charset="0"/>
      <p:bold r:id="rId24"/>
      <p:italic r:id="rId25"/>
    </p:embeddedFont>
    <p:embeddedFont>
      <p:font typeface="Poppins" pitchFamily="2" charset="77"/>
      <p:regular r:id="rId26"/>
      <p:bold r:id="rId27"/>
      <p:italic r:id="rId28"/>
      <p:boldItalic r:id="rId29"/>
    </p:embeddedFont>
    <p:embeddedFont>
      <p:font typeface="Proxima Nova" panose="02000506030000020004" pitchFamily="2" charset="0"/>
      <p:regular r:id="rId30"/>
      <p:bold r:id="rId31"/>
      <p:italic r:id="rId32"/>
      <p:boldItalic r:id="rId33"/>
    </p:embeddedFont>
    <p:embeddedFont>
      <p:font typeface="Proxima Nova Semibold" panose="02000506030000020004" pitchFamily="2" charset="0"/>
      <p:regular r:id="rId34"/>
      <p:bold r:id="rId35"/>
      <p:italic r:id="rId36"/>
      <p:boldItalic r:id="rId37"/>
    </p:embeddedFont>
    <p:embeddedFont>
      <p:font typeface="Ranchers" panose="020B0903030202050004" pitchFamily="34" charset="0"/>
      <p:regular r:id="rId3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DDD7E"/>
    <a:srgbClr val="3E3796"/>
    <a:srgbClr val="3832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1382DDD-BFDF-4ABF-983F-CFD277881FC3}">
  <a:tblStyle styleId="{51382DDD-BFDF-4ABF-983F-CFD277881FC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73"/>
    <p:restoredTop sz="94694"/>
  </p:normalViewPr>
  <p:slideViewPr>
    <p:cSldViewPr snapToGrid="0" snapToObjects="1" showGuides="1">
      <p:cViewPr varScale="1">
        <p:scale>
          <a:sx n="161" d="100"/>
          <a:sy n="161" d="100"/>
        </p:scale>
        <p:origin x="1048" y="75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5.fntdata"/><Relationship Id="rId39" Type="http://schemas.openxmlformats.org/officeDocument/2006/relationships/presProps" Target="presProps.xml"/><Relationship Id="rId21" Type="http://schemas.openxmlformats.org/officeDocument/2006/relationships/notesMaster" Target="notesMasters/notesMaster1.xml"/><Relationship Id="rId34" Type="http://schemas.openxmlformats.org/officeDocument/2006/relationships/font" Target="fonts/font13.fntdata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8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font" Target="fonts/font16.fntdata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font" Target="fonts/font15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10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font" Target="fonts/font14.fntdata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schemas.openxmlformats.org/officeDocument/2006/relationships/font" Target="fonts/font1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8732cfaf4f_4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g8732cfaf4f_4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11851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g8732cfaf4f_0_5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7" name="Google Shape;427;g8732cfaf4f_0_5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188486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6" name="Google Shape;1606;ga2eb8a8b60_0_212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7" name="Google Shape;1607;ga2eb8a8b60_0_212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710481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g70f1f795cd_1_1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0" name="Google Shape;390;g70f1f795cd_1_1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801535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2" name="Google Shape;1002;ga79251e5f4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3" name="Google Shape;1003;ga79251e5f4_0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891615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4" name="Google Shape;1084;g70f1f795cd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5" name="Google Shape;1085;g70f1f795cd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151216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6" name="Google Shape;1606;ga2eb8a8b60_0_212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7" name="Google Shape;1607;ga2eb8a8b60_0_212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8465012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g70f1f795cd_1_1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0" name="Google Shape;390;g70f1f795cd_1_1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8572909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g70f1f795cd_1_1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4" name="Google Shape;354;g70f1f795cd_1_1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5515877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0" name="Google Shape;2690;SLIDES_API743706025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91" name="Google Shape;2691;SLIDES_API743706025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4" name="Google Shape;1084;g70f1f795cd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5" name="Google Shape;1085;g70f1f795cd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g70f1f795cd_1_1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0" name="Google Shape;390;g70f1f795cd_1_1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2" name="Google Shape;1002;ga79251e5f4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3" name="Google Shape;1003;ga79251e5f4_0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0" name="Google Shape;1570;g70f1f795cd_1_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1" name="Google Shape;1571;g70f1f795cd_1_1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g70f1f795cd_1_1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4" name="Google Shape;354;g70f1f795cd_1_1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6" name="Google Shape;1606;ga2eb8a8b60_0_212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7" name="Google Shape;1607;ga2eb8a8b60_0_212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2" name="Google Shape;1002;ga79251e5f4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3" name="Google Shape;1003;ga79251e5f4_0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670039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g70f1f795cd_1_1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0" name="Google Shape;390;g70f1f795cd_1_1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34217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819000" y="1179150"/>
            <a:ext cx="3519600" cy="2097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300"/>
              <a:buNone/>
              <a:defRPr sz="8000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200"/>
              <a:buNone/>
              <a:defRPr sz="52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200"/>
              <a:buNone/>
              <a:defRPr sz="52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200"/>
              <a:buNone/>
              <a:defRPr sz="52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200"/>
              <a:buNone/>
              <a:defRPr sz="52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200"/>
              <a:buNone/>
              <a:defRPr sz="52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200"/>
              <a:buNone/>
              <a:defRPr sz="52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200"/>
              <a:buNone/>
              <a:defRPr sz="52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200"/>
              <a:buNone/>
              <a:defRPr sz="5200">
                <a:solidFill>
                  <a:schemeClr val="accent3"/>
                </a:solidFill>
              </a:defRPr>
            </a:lvl9pPr>
          </a:lstStyle>
          <a:p>
            <a:endParaRPr dirty="0"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819000" y="3276750"/>
            <a:ext cx="2302200" cy="68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16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9pPr>
          </a:lstStyle>
          <a:p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CUSTOM_14">
    <p:bg>
      <p:bgPr>
        <a:solidFill>
          <a:schemeClr val="tx2"/>
        </a:solidFill>
        <a:effectLst/>
      </p:bgPr>
    </p:bg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30"/>
          <p:cNvSpPr/>
          <p:nvPr/>
        </p:nvSpPr>
        <p:spPr>
          <a:xfrm rot="2834202" flipH="1">
            <a:off x="-810665" y="262753"/>
            <a:ext cx="12353837" cy="8640573"/>
          </a:xfrm>
          <a:custGeom>
            <a:avLst/>
            <a:gdLst/>
            <a:ahLst/>
            <a:cxnLst/>
            <a:rect l="l" t="t" r="r" b="b"/>
            <a:pathLst>
              <a:path w="124653" h="84534" extrusionOk="0">
                <a:moveTo>
                  <a:pt x="38538" y="0"/>
                </a:moveTo>
                <a:cubicBezTo>
                  <a:pt x="31277" y="0"/>
                  <a:pt x="23914" y="1651"/>
                  <a:pt x="17782" y="5121"/>
                </a:cubicBezTo>
                <a:cubicBezTo>
                  <a:pt x="5137" y="12295"/>
                  <a:pt x="0" y="25881"/>
                  <a:pt x="2797" y="37401"/>
                </a:cubicBezTo>
                <a:cubicBezTo>
                  <a:pt x="5654" y="48891"/>
                  <a:pt x="15168" y="58374"/>
                  <a:pt x="26444" y="65548"/>
                </a:cubicBezTo>
                <a:cubicBezTo>
                  <a:pt x="40974" y="74788"/>
                  <a:pt x="58694" y="80806"/>
                  <a:pt x="77509" y="83025"/>
                </a:cubicBezTo>
                <a:cubicBezTo>
                  <a:pt x="82402" y="83614"/>
                  <a:pt x="89834" y="84534"/>
                  <a:pt x="97300" y="84534"/>
                </a:cubicBezTo>
                <a:cubicBezTo>
                  <a:pt x="108339" y="84534"/>
                  <a:pt x="119455" y="82522"/>
                  <a:pt x="122556" y="74454"/>
                </a:cubicBezTo>
                <a:cubicBezTo>
                  <a:pt x="124653" y="69013"/>
                  <a:pt x="119911" y="63694"/>
                  <a:pt x="114136" y="60836"/>
                </a:cubicBezTo>
                <a:cubicBezTo>
                  <a:pt x="108361" y="58010"/>
                  <a:pt x="101491" y="56551"/>
                  <a:pt x="96051" y="53329"/>
                </a:cubicBezTo>
                <a:cubicBezTo>
                  <a:pt x="84014" y="46064"/>
                  <a:pt x="82433" y="32265"/>
                  <a:pt x="76172" y="21261"/>
                </a:cubicBezTo>
                <a:cubicBezTo>
                  <a:pt x="71400" y="12781"/>
                  <a:pt x="63193" y="5516"/>
                  <a:pt x="52311" y="2082"/>
                </a:cubicBezTo>
                <a:cubicBezTo>
                  <a:pt x="48014" y="710"/>
                  <a:pt x="43298" y="0"/>
                  <a:pt x="38538" y="0"/>
                </a:cubicBezTo>
                <a:close/>
              </a:path>
            </a:pathLst>
          </a:custGeom>
          <a:solidFill>
            <a:srgbClr val="8DDD7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30"/>
          <p:cNvSpPr txBox="1">
            <a:spLocks noGrp="1"/>
          </p:cNvSpPr>
          <p:nvPr>
            <p:ph type="title"/>
          </p:nvPr>
        </p:nvSpPr>
        <p:spPr>
          <a:xfrm>
            <a:off x="819000" y="3281225"/>
            <a:ext cx="5803500" cy="5781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207" name="Google Shape;207;p30"/>
          <p:cNvSpPr txBox="1">
            <a:spLocks noGrp="1"/>
          </p:cNvSpPr>
          <p:nvPr>
            <p:ph type="subTitle" idx="1"/>
          </p:nvPr>
        </p:nvSpPr>
        <p:spPr>
          <a:xfrm>
            <a:off x="819000" y="3859325"/>
            <a:ext cx="5803500" cy="66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08" name="Google Shape;208;p30"/>
          <p:cNvSpPr/>
          <p:nvPr/>
        </p:nvSpPr>
        <p:spPr>
          <a:xfrm rot="-5400617" flipH="1">
            <a:off x="7981452" y="-406570"/>
            <a:ext cx="1737040" cy="1214965"/>
          </a:xfrm>
          <a:custGeom>
            <a:avLst/>
            <a:gdLst/>
            <a:ahLst/>
            <a:cxnLst/>
            <a:rect l="l" t="t" r="r" b="b"/>
            <a:pathLst>
              <a:path w="124653" h="84534" extrusionOk="0">
                <a:moveTo>
                  <a:pt x="38538" y="0"/>
                </a:moveTo>
                <a:cubicBezTo>
                  <a:pt x="31277" y="0"/>
                  <a:pt x="23914" y="1651"/>
                  <a:pt x="17782" y="5121"/>
                </a:cubicBezTo>
                <a:cubicBezTo>
                  <a:pt x="5137" y="12295"/>
                  <a:pt x="0" y="25881"/>
                  <a:pt x="2797" y="37401"/>
                </a:cubicBezTo>
                <a:cubicBezTo>
                  <a:pt x="5654" y="48891"/>
                  <a:pt x="15168" y="58374"/>
                  <a:pt x="26444" y="65548"/>
                </a:cubicBezTo>
                <a:cubicBezTo>
                  <a:pt x="40974" y="74788"/>
                  <a:pt x="58694" y="80806"/>
                  <a:pt x="77509" y="83025"/>
                </a:cubicBezTo>
                <a:cubicBezTo>
                  <a:pt x="82402" y="83614"/>
                  <a:pt x="89834" y="84534"/>
                  <a:pt x="97300" y="84534"/>
                </a:cubicBezTo>
                <a:cubicBezTo>
                  <a:pt x="108339" y="84534"/>
                  <a:pt x="119455" y="82522"/>
                  <a:pt x="122556" y="74454"/>
                </a:cubicBezTo>
                <a:cubicBezTo>
                  <a:pt x="124653" y="69013"/>
                  <a:pt x="119911" y="63694"/>
                  <a:pt x="114136" y="60836"/>
                </a:cubicBezTo>
                <a:cubicBezTo>
                  <a:pt x="108361" y="58010"/>
                  <a:pt x="101491" y="56551"/>
                  <a:pt x="96051" y="53329"/>
                </a:cubicBezTo>
                <a:cubicBezTo>
                  <a:pt x="84014" y="46064"/>
                  <a:pt x="82433" y="32265"/>
                  <a:pt x="76172" y="21261"/>
                </a:cubicBezTo>
                <a:cubicBezTo>
                  <a:pt x="71400" y="12781"/>
                  <a:pt x="63193" y="5516"/>
                  <a:pt x="52311" y="2082"/>
                </a:cubicBezTo>
                <a:cubicBezTo>
                  <a:pt x="48014" y="710"/>
                  <a:pt x="43298" y="0"/>
                  <a:pt x="3853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21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32"/>
          <p:cNvSpPr/>
          <p:nvPr/>
        </p:nvSpPr>
        <p:spPr>
          <a:xfrm rot="-9899867">
            <a:off x="7335495" y="-346017"/>
            <a:ext cx="2761705" cy="1872863"/>
          </a:xfrm>
          <a:custGeom>
            <a:avLst/>
            <a:gdLst/>
            <a:ahLst/>
            <a:cxnLst/>
            <a:rect l="l" t="t" r="r" b="b"/>
            <a:pathLst>
              <a:path w="124653" h="84534" extrusionOk="0">
                <a:moveTo>
                  <a:pt x="38538" y="0"/>
                </a:moveTo>
                <a:cubicBezTo>
                  <a:pt x="31277" y="0"/>
                  <a:pt x="23914" y="1651"/>
                  <a:pt x="17782" y="5121"/>
                </a:cubicBezTo>
                <a:cubicBezTo>
                  <a:pt x="5137" y="12295"/>
                  <a:pt x="0" y="25881"/>
                  <a:pt x="2797" y="37401"/>
                </a:cubicBezTo>
                <a:cubicBezTo>
                  <a:pt x="5654" y="48891"/>
                  <a:pt x="15168" y="58374"/>
                  <a:pt x="26444" y="65548"/>
                </a:cubicBezTo>
                <a:cubicBezTo>
                  <a:pt x="40974" y="74788"/>
                  <a:pt x="58694" y="80806"/>
                  <a:pt x="77509" y="83025"/>
                </a:cubicBezTo>
                <a:cubicBezTo>
                  <a:pt x="82402" y="83614"/>
                  <a:pt x="89834" y="84534"/>
                  <a:pt x="97300" y="84534"/>
                </a:cubicBezTo>
                <a:cubicBezTo>
                  <a:pt x="108339" y="84534"/>
                  <a:pt x="119455" y="82522"/>
                  <a:pt x="122556" y="74454"/>
                </a:cubicBezTo>
                <a:cubicBezTo>
                  <a:pt x="124653" y="69013"/>
                  <a:pt x="119911" y="63694"/>
                  <a:pt x="114136" y="60836"/>
                </a:cubicBezTo>
                <a:cubicBezTo>
                  <a:pt x="108361" y="58010"/>
                  <a:pt x="101491" y="56551"/>
                  <a:pt x="96051" y="53329"/>
                </a:cubicBezTo>
                <a:cubicBezTo>
                  <a:pt x="84014" y="46064"/>
                  <a:pt x="82433" y="32265"/>
                  <a:pt x="76172" y="21261"/>
                </a:cubicBezTo>
                <a:cubicBezTo>
                  <a:pt x="71400" y="12781"/>
                  <a:pt x="63193" y="5516"/>
                  <a:pt x="52311" y="2082"/>
                </a:cubicBezTo>
                <a:cubicBezTo>
                  <a:pt x="48014" y="710"/>
                  <a:pt x="43298" y="0"/>
                  <a:pt x="38538" y="0"/>
                </a:cubicBezTo>
                <a:close/>
              </a:path>
            </a:pathLst>
          </a:custGeom>
          <a:solidFill>
            <a:srgbClr val="8DDD7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p32"/>
          <p:cNvSpPr/>
          <p:nvPr/>
        </p:nvSpPr>
        <p:spPr>
          <a:xfrm rot="899937">
            <a:off x="-2632860" y="1803084"/>
            <a:ext cx="6284395" cy="4261791"/>
          </a:xfrm>
          <a:custGeom>
            <a:avLst/>
            <a:gdLst/>
            <a:ahLst/>
            <a:cxnLst/>
            <a:rect l="l" t="t" r="r" b="b"/>
            <a:pathLst>
              <a:path w="124653" h="84534" extrusionOk="0">
                <a:moveTo>
                  <a:pt x="38538" y="0"/>
                </a:moveTo>
                <a:cubicBezTo>
                  <a:pt x="31277" y="0"/>
                  <a:pt x="23914" y="1651"/>
                  <a:pt x="17782" y="5121"/>
                </a:cubicBezTo>
                <a:cubicBezTo>
                  <a:pt x="5137" y="12295"/>
                  <a:pt x="0" y="25881"/>
                  <a:pt x="2797" y="37401"/>
                </a:cubicBezTo>
                <a:cubicBezTo>
                  <a:pt x="5654" y="48891"/>
                  <a:pt x="15168" y="58374"/>
                  <a:pt x="26444" y="65548"/>
                </a:cubicBezTo>
                <a:cubicBezTo>
                  <a:pt x="40974" y="74788"/>
                  <a:pt x="58694" y="80806"/>
                  <a:pt x="77509" y="83025"/>
                </a:cubicBezTo>
                <a:cubicBezTo>
                  <a:pt x="82402" y="83614"/>
                  <a:pt x="89834" y="84534"/>
                  <a:pt x="97300" y="84534"/>
                </a:cubicBezTo>
                <a:cubicBezTo>
                  <a:pt x="108339" y="84534"/>
                  <a:pt x="119455" y="82522"/>
                  <a:pt x="122556" y="74454"/>
                </a:cubicBezTo>
                <a:cubicBezTo>
                  <a:pt x="124653" y="69013"/>
                  <a:pt x="119911" y="63694"/>
                  <a:pt x="114136" y="60836"/>
                </a:cubicBezTo>
                <a:cubicBezTo>
                  <a:pt x="108361" y="58010"/>
                  <a:pt x="101491" y="56551"/>
                  <a:pt x="96051" y="53329"/>
                </a:cubicBezTo>
                <a:cubicBezTo>
                  <a:pt x="84014" y="46064"/>
                  <a:pt x="82433" y="32265"/>
                  <a:pt x="76172" y="21261"/>
                </a:cubicBezTo>
                <a:cubicBezTo>
                  <a:pt x="71400" y="12781"/>
                  <a:pt x="63193" y="5516"/>
                  <a:pt x="52311" y="2082"/>
                </a:cubicBezTo>
                <a:cubicBezTo>
                  <a:pt x="48014" y="710"/>
                  <a:pt x="43298" y="0"/>
                  <a:pt x="38538" y="0"/>
                </a:cubicBezTo>
                <a:close/>
              </a:path>
            </a:pathLst>
          </a:custGeom>
          <a:solidFill>
            <a:srgbClr val="8DDD7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21_1">
    <p:bg>
      <p:bgPr>
        <a:solidFill>
          <a:srgbClr val="8DDD7E"/>
        </a:solidFill>
        <a:effectLst/>
      </p:bgPr>
    </p:bg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8" name="Google Shape;218;p33"/>
          <p:cNvGrpSpPr/>
          <p:nvPr/>
        </p:nvGrpSpPr>
        <p:grpSpPr>
          <a:xfrm>
            <a:off x="-1434460" y="-1604967"/>
            <a:ext cx="11726995" cy="11113880"/>
            <a:chOff x="-1434460" y="-1604967"/>
            <a:chExt cx="11726995" cy="11113880"/>
          </a:xfrm>
        </p:grpSpPr>
        <p:sp>
          <p:nvSpPr>
            <p:cNvPr id="219" name="Google Shape;219;p33"/>
            <p:cNvSpPr/>
            <p:nvPr/>
          </p:nvSpPr>
          <p:spPr>
            <a:xfrm rot="-9899867">
              <a:off x="7335495" y="-351955"/>
              <a:ext cx="2761705" cy="1872863"/>
            </a:xfrm>
            <a:custGeom>
              <a:avLst/>
              <a:gdLst/>
              <a:ahLst/>
              <a:cxnLst/>
              <a:rect l="l" t="t" r="r" b="b"/>
              <a:pathLst>
                <a:path w="124653" h="84534" extrusionOk="0">
                  <a:moveTo>
                    <a:pt x="38538" y="0"/>
                  </a:moveTo>
                  <a:cubicBezTo>
                    <a:pt x="31277" y="0"/>
                    <a:pt x="23914" y="1651"/>
                    <a:pt x="17782" y="5121"/>
                  </a:cubicBezTo>
                  <a:cubicBezTo>
                    <a:pt x="5137" y="12295"/>
                    <a:pt x="0" y="25881"/>
                    <a:pt x="2797" y="37401"/>
                  </a:cubicBezTo>
                  <a:cubicBezTo>
                    <a:pt x="5654" y="48891"/>
                    <a:pt x="15168" y="58374"/>
                    <a:pt x="26444" y="65548"/>
                  </a:cubicBezTo>
                  <a:cubicBezTo>
                    <a:pt x="40974" y="74788"/>
                    <a:pt x="58694" y="80806"/>
                    <a:pt x="77509" y="83025"/>
                  </a:cubicBezTo>
                  <a:cubicBezTo>
                    <a:pt x="82402" y="83614"/>
                    <a:pt x="89834" y="84534"/>
                    <a:pt x="97300" y="84534"/>
                  </a:cubicBezTo>
                  <a:cubicBezTo>
                    <a:pt x="108339" y="84534"/>
                    <a:pt x="119455" y="82522"/>
                    <a:pt x="122556" y="74454"/>
                  </a:cubicBezTo>
                  <a:cubicBezTo>
                    <a:pt x="124653" y="69013"/>
                    <a:pt x="119911" y="63694"/>
                    <a:pt x="114136" y="60836"/>
                  </a:cubicBezTo>
                  <a:cubicBezTo>
                    <a:pt x="108361" y="58010"/>
                    <a:pt x="101491" y="56551"/>
                    <a:pt x="96051" y="53329"/>
                  </a:cubicBezTo>
                  <a:cubicBezTo>
                    <a:pt x="84014" y="46064"/>
                    <a:pt x="82433" y="32265"/>
                    <a:pt x="76172" y="21261"/>
                  </a:cubicBezTo>
                  <a:cubicBezTo>
                    <a:pt x="71400" y="12781"/>
                    <a:pt x="63193" y="5516"/>
                    <a:pt x="52311" y="2082"/>
                  </a:cubicBezTo>
                  <a:cubicBezTo>
                    <a:pt x="48014" y="710"/>
                    <a:pt x="43298" y="0"/>
                    <a:pt x="385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33"/>
            <p:cNvSpPr/>
            <p:nvPr/>
          </p:nvSpPr>
          <p:spPr>
            <a:xfrm rot="4500077">
              <a:off x="-1638361" y="-508487"/>
              <a:ext cx="4733536" cy="3210069"/>
            </a:xfrm>
            <a:custGeom>
              <a:avLst/>
              <a:gdLst/>
              <a:ahLst/>
              <a:cxnLst/>
              <a:rect l="l" t="t" r="r" b="b"/>
              <a:pathLst>
                <a:path w="124653" h="84534" extrusionOk="0">
                  <a:moveTo>
                    <a:pt x="38538" y="0"/>
                  </a:moveTo>
                  <a:cubicBezTo>
                    <a:pt x="31277" y="0"/>
                    <a:pt x="23914" y="1651"/>
                    <a:pt x="17782" y="5121"/>
                  </a:cubicBezTo>
                  <a:cubicBezTo>
                    <a:pt x="5137" y="12295"/>
                    <a:pt x="0" y="25881"/>
                    <a:pt x="2797" y="37401"/>
                  </a:cubicBezTo>
                  <a:cubicBezTo>
                    <a:pt x="5654" y="48891"/>
                    <a:pt x="15168" y="58374"/>
                    <a:pt x="26444" y="65548"/>
                  </a:cubicBezTo>
                  <a:cubicBezTo>
                    <a:pt x="40974" y="74788"/>
                    <a:pt x="58694" y="80806"/>
                    <a:pt x="77509" y="83025"/>
                  </a:cubicBezTo>
                  <a:cubicBezTo>
                    <a:pt x="82402" y="83614"/>
                    <a:pt x="89834" y="84534"/>
                    <a:pt x="97300" y="84534"/>
                  </a:cubicBezTo>
                  <a:cubicBezTo>
                    <a:pt x="108339" y="84534"/>
                    <a:pt x="119455" y="82522"/>
                    <a:pt x="122556" y="74454"/>
                  </a:cubicBezTo>
                  <a:cubicBezTo>
                    <a:pt x="124653" y="69013"/>
                    <a:pt x="119911" y="63694"/>
                    <a:pt x="114136" y="60836"/>
                  </a:cubicBezTo>
                  <a:cubicBezTo>
                    <a:pt x="108361" y="58010"/>
                    <a:pt x="101491" y="56551"/>
                    <a:pt x="96051" y="53329"/>
                  </a:cubicBezTo>
                  <a:cubicBezTo>
                    <a:pt x="84014" y="46064"/>
                    <a:pt x="82433" y="32265"/>
                    <a:pt x="76172" y="21261"/>
                  </a:cubicBezTo>
                  <a:cubicBezTo>
                    <a:pt x="71400" y="12781"/>
                    <a:pt x="63193" y="5516"/>
                    <a:pt x="52311" y="2082"/>
                  </a:cubicBezTo>
                  <a:cubicBezTo>
                    <a:pt x="48014" y="710"/>
                    <a:pt x="43298" y="0"/>
                    <a:pt x="385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33"/>
            <p:cNvSpPr/>
            <p:nvPr/>
          </p:nvSpPr>
          <p:spPr>
            <a:xfrm rot="-2700000">
              <a:off x="2916718" y="3408392"/>
              <a:ext cx="6542854" cy="4437066"/>
            </a:xfrm>
            <a:custGeom>
              <a:avLst/>
              <a:gdLst/>
              <a:ahLst/>
              <a:cxnLst/>
              <a:rect l="l" t="t" r="r" b="b"/>
              <a:pathLst>
                <a:path w="124653" h="84534" extrusionOk="0">
                  <a:moveTo>
                    <a:pt x="38538" y="0"/>
                  </a:moveTo>
                  <a:cubicBezTo>
                    <a:pt x="31277" y="0"/>
                    <a:pt x="23914" y="1651"/>
                    <a:pt x="17782" y="5121"/>
                  </a:cubicBezTo>
                  <a:cubicBezTo>
                    <a:pt x="5137" y="12295"/>
                    <a:pt x="0" y="25881"/>
                    <a:pt x="2797" y="37401"/>
                  </a:cubicBezTo>
                  <a:cubicBezTo>
                    <a:pt x="5654" y="48891"/>
                    <a:pt x="15168" y="58374"/>
                    <a:pt x="26444" y="65548"/>
                  </a:cubicBezTo>
                  <a:cubicBezTo>
                    <a:pt x="40974" y="74788"/>
                    <a:pt x="58694" y="80806"/>
                    <a:pt x="77509" y="83025"/>
                  </a:cubicBezTo>
                  <a:cubicBezTo>
                    <a:pt x="82402" y="83614"/>
                    <a:pt x="89834" y="84534"/>
                    <a:pt x="97300" y="84534"/>
                  </a:cubicBezTo>
                  <a:cubicBezTo>
                    <a:pt x="108339" y="84534"/>
                    <a:pt x="119455" y="82522"/>
                    <a:pt x="122556" y="74454"/>
                  </a:cubicBezTo>
                  <a:cubicBezTo>
                    <a:pt x="124653" y="69013"/>
                    <a:pt x="119911" y="63694"/>
                    <a:pt x="114136" y="60836"/>
                  </a:cubicBezTo>
                  <a:cubicBezTo>
                    <a:pt x="108361" y="58010"/>
                    <a:pt x="101491" y="56551"/>
                    <a:pt x="96051" y="53329"/>
                  </a:cubicBezTo>
                  <a:cubicBezTo>
                    <a:pt x="84014" y="46064"/>
                    <a:pt x="82433" y="32265"/>
                    <a:pt x="76172" y="21261"/>
                  </a:cubicBezTo>
                  <a:cubicBezTo>
                    <a:pt x="71400" y="12781"/>
                    <a:pt x="63193" y="5516"/>
                    <a:pt x="52311" y="2082"/>
                  </a:cubicBezTo>
                  <a:cubicBezTo>
                    <a:pt x="48014" y="710"/>
                    <a:pt x="43298" y="0"/>
                    <a:pt x="385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1_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 flipH="1">
            <a:off x="3193491" y="-360409"/>
            <a:ext cx="9810503" cy="6653037"/>
          </a:xfrm>
          <a:custGeom>
            <a:avLst/>
            <a:gdLst/>
            <a:ahLst/>
            <a:cxnLst/>
            <a:rect l="l" t="t" r="r" b="b"/>
            <a:pathLst>
              <a:path w="124653" h="84534" extrusionOk="0">
                <a:moveTo>
                  <a:pt x="38538" y="0"/>
                </a:moveTo>
                <a:cubicBezTo>
                  <a:pt x="31277" y="0"/>
                  <a:pt x="23914" y="1651"/>
                  <a:pt x="17782" y="5121"/>
                </a:cubicBezTo>
                <a:cubicBezTo>
                  <a:pt x="5137" y="12295"/>
                  <a:pt x="0" y="25881"/>
                  <a:pt x="2797" y="37401"/>
                </a:cubicBezTo>
                <a:cubicBezTo>
                  <a:pt x="5654" y="48891"/>
                  <a:pt x="15168" y="58374"/>
                  <a:pt x="26444" y="65548"/>
                </a:cubicBezTo>
                <a:cubicBezTo>
                  <a:pt x="40974" y="74788"/>
                  <a:pt x="58694" y="80806"/>
                  <a:pt x="77509" y="83025"/>
                </a:cubicBezTo>
                <a:cubicBezTo>
                  <a:pt x="82402" y="83614"/>
                  <a:pt x="89834" y="84534"/>
                  <a:pt x="97300" y="84534"/>
                </a:cubicBezTo>
                <a:cubicBezTo>
                  <a:pt x="108339" y="84534"/>
                  <a:pt x="119455" y="82522"/>
                  <a:pt x="122556" y="74454"/>
                </a:cubicBezTo>
                <a:cubicBezTo>
                  <a:pt x="124653" y="69013"/>
                  <a:pt x="119911" y="63694"/>
                  <a:pt x="114136" y="60836"/>
                </a:cubicBezTo>
                <a:cubicBezTo>
                  <a:pt x="108361" y="58010"/>
                  <a:pt x="101491" y="56551"/>
                  <a:pt x="96051" y="53329"/>
                </a:cubicBezTo>
                <a:cubicBezTo>
                  <a:pt x="84014" y="46064"/>
                  <a:pt x="82433" y="32265"/>
                  <a:pt x="76172" y="21261"/>
                </a:cubicBezTo>
                <a:cubicBezTo>
                  <a:pt x="71400" y="12781"/>
                  <a:pt x="63193" y="5516"/>
                  <a:pt x="52311" y="2082"/>
                </a:cubicBezTo>
                <a:cubicBezTo>
                  <a:pt x="48014" y="710"/>
                  <a:pt x="43298" y="0"/>
                  <a:pt x="38538" y="0"/>
                </a:cubicBezTo>
                <a:close/>
              </a:path>
            </a:pathLst>
          </a:custGeom>
          <a:solidFill>
            <a:srgbClr val="8DDD7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819000" y="1179150"/>
            <a:ext cx="3519600" cy="2097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300"/>
              <a:buNone/>
              <a:defRPr sz="8000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200"/>
              <a:buNone/>
              <a:defRPr sz="52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200"/>
              <a:buNone/>
              <a:defRPr sz="52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200"/>
              <a:buNone/>
              <a:defRPr sz="52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200"/>
              <a:buNone/>
              <a:defRPr sz="52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200"/>
              <a:buNone/>
              <a:defRPr sz="52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200"/>
              <a:buNone/>
              <a:defRPr sz="52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200"/>
              <a:buNone/>
              <a:defRPr sz="52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200"/>
              <a:buNone/>
              <a:defRPr sz="52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819000" y="3276750"/>
            <a:ext cx="2302200" cy="68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16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97993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 txBox="1">
            <a:spLocks noGrp="1"/>
          </p:cNvSpPr>
          <p:nvPr>
            <p:ph type="title"/>
          </p:nvPr>
        </p:nvSpPr>
        <p:spPr>
          <a:xfrm>
            <a:off x="4962899" y="894575"/>
            <a:ext cx="3362100" cy="684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45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subTitle" idx="1"/>
          </p:nvPr>
        </p:nvSpPr>
        <p:spPr>
          <a:xfrm>
            <a:off x="4962875" y="1692025"/>
            <a:ext cx="3362100" cy="255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Char char="●"/>
              <a:defRPr sz="16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100"/>
              <a:buChar char="○"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■"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○"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■"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○"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■"/>
              <a:defRPr sz="2100"/>
            </a:lvl9pPr>
          </a:lstStyle>
          <a:p>
            <a:endParaRPr/>
          </a:p>
        </p:txBody>
      </p:sp>
      <p:sp>
        <p:nvSpPr>
          <p:cNvPr id="51" name="Google Shape;51;p9"/>
          <p:cNvSpPr/>
          <p:nvPr/>
        </p:nvSpPr>
        <p:spPr>
          <a:xfrm rot="-900031">
            <a:off x="-2177367" y="2722878"/>
            <a:ext cx="5043620" cy="3420354"/>
          </a:xfrm>
          <a:custGeom>
            <a:avLst/>
            <a:gdLst/>
            <a:ahLst/>
            <a:cxnLst/>
            <a:rect l="l" t="t" r="r" b="b"/>
            <a:pathLst>
              <a:path w="124653" h="84534" extrusionOk="0">
                <a:moveTo>
                  <a:pt x="38538" y="0"/>
                </a:moveTo>
                <a:cubicBezTo>
                  <a:pt x="31277" y="0"/>
                  <a:pt x="23914" y="1651"/>
                  <a:pt x="17782" y="5121"/>
                </a:cubicBezTo>
                <a:cubicBezTo>
                  <a:pt x="5137" y="12295"/>
                  <a:pt x="0" y="25881"/>
                  <a:pt x="2797" y="37401"/>
                </a:cubicBezTo>
                <a:cubicBezTo>
                  <a:pt x="5654" y="48891"/>
                  <a:pt x="15168" y="58374"/>
                  <a:pt x="26444" y="65548"/>
                </a:cubicBezTo>
                <a:cubicBezTo>
                  <a:pt x="40974" y="74788"/>
                  <a:pt x="58694" y="80806"/>
                  <a:pt x="77509" y="83025"/>
                </a:cubicBezTo>
                <a:cubicBezTo>
                  <a:pt x="82402" y="83614"/>
                  <a:pt x="89834" y="84534"/>
                  <a:pt x="97300" y="84534"/>
                </a:cubicBezTo>
                <a:cubicBezTo>
                  <a:pt x="108339" y="84534"/>
                  <a:pt x="119455" y="82522"/>
                  <a:pt x="122556" y="74454"/>
                </a:cubicBezTo>
                <a:cubicBezTo>
                  <a:pt x="124653" y="69013"/>
                  <a:pt x="119911" y="63694"/>
                  <a:pt x="114136" y="60836"/>
                </a:cubicBezTo>
                <a:cubicBezTo>
                  <a:pt x="108361" y="58010"/>
                  <a:pt x="101491" y="56551"/>
                  <a:pt x="96051" y="53329"/>
                </a:cubicBezTo>
                <a:cubicBezTo>
                  <a:pt x="84014" y="46064"/>
                  <a:pt x="82433" y="32265"/>
                  <a:pt x="76172" y="21261"/>
                </a:cubicBezTo>
                <a:cubicBezTo>
                  <a:pt x="71400" y="12781"/>
                  <a:pt x="63193" y="5516"/>
                  <a:pt x="52311" y="2082"/>
                </a:cubicBezTo>
                <a:cubicBezTo>
                  <a:pt x="48014" y="710"/>
                  <a:pt x="43298" y="0"/>
                  <a:pt x="3853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9_1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3"/>
          <p:cNvSpPr/>
          <p:nvPr/>
        </p:nvSpPr>
        <p:spPr>
          <a:xfrm rot="-1799977">
            <a:off x="-3608516" y="-94354"/>
            <a:ext cx="13031996" cy="8837708"/>
          </a:xfrm>
          <a:custGeom>
            <a:avLst/>
            <a:gdLst/>
            <a:ahLst/>
            <a:cxnLst/>
            <a:rect l="l" t="t" r="r" b="b"/>
            <a:pathLst>
              <a:path w="124653" h="84534" extrusionOk="0">
                <a:moveTo>
                  <a:pt x="38538" y="0"/>
                </a:moveTo>
                <a:cubicBezTo>
                  <a:pt x="31277" y="0"/>
                  <a:pt x="23914" y="1651"/>
                  <a:pt x="17782" y="5121"/>
                </a:cubicBezTo>
                <a:cubicBezTo>
                  <a:pt x="5137" y="12295"/>
                  <a:pt x="0" y="25881"/>
                  <a:pt x="2797" y="37401"/>
                </a:cubicBezTo>
                <a:cubicBezTo>
                  <a:pt x="5654" y="48891"/>
                  <a:pt x="15168" y="58374"/>
                  <a:pt x="26444" y="65548"/>
                </a:cubicBezTo>
                <a:cubicBezTo>
                  <a:pt x="40974" y="74788"/>
                  <a:pt x="58694" y="80806"/>
                  <a:pt x="77509" y="83025"/>
                </a:cubicBezTo>
                <a:cubicBezTo>
                  <a:pt x="82402" y="83614"/>
                  <a:pt x="89834" y="84534"/>
                  <a:pt x="97300" y="84534"/>
                </a:cubicBezTo>
                <a:cubicBezTo>
                  <a:pt x="108339" y="84534"/>
                  <a:pt x="119455" y="82522"/>
                  <a:pt x="122556" y="74454"/>
                </a:cubicBezTo>
                <a:cubicBezTo>
                  <a:pt x="124653" y="69013"/>
                  <a:pt x="119911" y="63694"/>
                  <a:pt x="114136" y="60836"/>
                </a:cubicBezTo>
                <a:cubicBezTo>
                  <a:pt x="108361" y="58010"/>
                  <a:pt x="101491" y="56551"/>
                  <a:pt x="96051" y="53329"/>
                </a:cubicBezTo>
                <a:cubicBezTo>
                  <a:pt x="84014" y="46064"/>
                  <a:pt x="82433" y="32265"/>
                  <a:pt x="76172" y="21261"/>
                </a:cubicBezTo>
                <a:cubicBezTo>
                  <a:pt x="71400" y="12781"/>
                  <a:pt x="63193" y="5516"/>
                  <a:pt x="52311" y="2082"/>
                </a:cubicBezTo>
                <a:cubicBezTo>
                  <a:pt x="48014" y="710"/>
                  <a:pt x="43298" y="0"/>
                  <a:pt x="38538" y="0"/>
                </a:cubicBezTo>
                <a:close/>
              </a:path>
            </a:pathLst>
          </a:custGeom>
          <a:solidFill>
            <a:srgbClr val="8DDD7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13"/>
          <p:cNvSpPr txBox="1">
            <a:spLocks noGrp="1"/>
          </p:cNvSpPr>
          <p:nvPr>
            <p:ph type="subTitle" idx="1"/>
          </p:nvPr>
        </p:nvSpPr>
        <p:spPr>
          <a:xfrm>
            <a:off x="5945879" y="3839904"/>
            <a:ext cx="2508900" cy="63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66" name="Google Shape;66;p13"/>
          <p:cNvSpPr txBox="1">
            <a:spLocks noGrp="1"/>
          </p:cNvSpPr>
          <p:nvPr>
            <p:ph type="title" hasCustomPrompt="1"/>
          </p:nvPr>
        </p:nvSpPr>
        <p:spPr>
          <a:xfrm>
            <a:off x="999151" y="1880464"/>
            <a:ext cx="1871100" cy="59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67" name="Google Shape;67;p13"/>
          <p:cNvSpPr txBox="1">
            <a:spLocks noGrp="1"/>
          </p:cNvSpPr>
          <p:nvPr>
            <p:ph type="title" idx="2" hasCustomPrompt="1"/>
          </p:nvPr>
        </p:nvSpPr>
        <p:spPr>
          <a:xfrm>
            <a:off x="3628301" y="1878325"/>
            <a:ext cx="1871100" cy="59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68" name="Google Shape;68;p13"/>
          <p:cNvSpPr txBox="1">
            <a:spLocks noGrp="1"/>
          </p:cNvSpPr>
          <p:nvPr>
            <p:ph type="title" idx="3" hasCustomPrompt="1"/>
          </p:nvPr>
        </p:nvSpPr>
        <p:spPr>
          <a:xfrm>
            <a:off x="6257447" y="1880470"/>
            <a:ext cx="1871100" cy="59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69" name="Google Shape;69;p13"/>
          <p:cNvSpPr txBox="1">
            <a:spLocks noGrp="1"/>
          </p:cNvSpPr>
          <p:nvPr>
            <p:ph type="subTitle" idx="4"/>
          </p:nvPr>
        </p:nvSpPr>
        <p:spPr>
          <a:xfrm>
            <a:off x="694856" y="3846300"/>
            <a:ext cx="2508900" cy="63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 dirty="0"/>
          </a:p>
        </p:txBody>
      </p:sp>
      <p:sp>
        <p:nvSpPr>
          <p:cNvPr id="70" name="Google Shape;70;p13"/>
          <p:cNvSpPr txBox="1">
            <a:spLocks noGrp="1"/>
          </p:cNvSpPr>
          <p:nvPr>
            <p:ph type="subTitle" idx="5"/>
          </p:nvPr>
        </p:nvSpPr>
        <p:spPr>
          <a:xfrm>
            <a:off x="3317255" y="3846300"/>
            <a:ext cx="2508900" cy="63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71" name="Google Shape;71;p13"/>
          <p:cNvSpPr txBox="1">
            <a:spLocks noGrp="1"/>
          </p:cNvSpPr>
          <p:nvPr>
            <p:ph type="title" idx="6"/>
          </p:nvPr>
        </p:nvSpPr>
        <p:spPr>
          <a:xfrm>
            <a:off x="819000" y="688949"/>
            <a:ext cx="7506000" cy="5781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 dirty="0"/>
          </a:p>
        </p:txBody>
      </p:sp>
      <p:sp>
        <p:nvSpPr>
          <p:cNvPr id="72" name="Google Shape;72;p13"/>
          <p:cNvSpPr txBox="1">
            <a:spLocks noGrp="1"/>
          </p:cNvSpPr>
          <p:nvPr>
            <p:ph type="title" idx="7"/>
          </p:nvPr>
        </p:nvSpPr>
        <p:spPr>
          <a:xfrm>
            <a:off x="670966" y="3056075"/>
            <a:ext cx="2557200" cy="86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1pPr>
            <a:lvl2pPr lvl="1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2pPr>
            <a:lvl3pPr lvl="2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3pPr>
            <a:lvl4pPr lvl="3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4pPr>
            <a:lvl5pPr lvl="4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5pPr>
            <a:lvl6pPr lvl="5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6pPr>
            <a:lvl7pPr lvl="6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7pPr>
            <a:lvl8pPr lvl="7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8pPr>
            <a:lvl9pPr lvl="8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9pPr>
          </a:lstStyle>
          <a:p>
            <a:endParaRPr/>
          </a:p>
        </p:txBody>
      </p:sp>
      <p:sp>
        <p:nvSpPr>
          <p:cNvPr id="73" name="Google Shape;73;p13"/>
          <p:cNvSpPr txBox="1">
            <a:spLocks noGrp="1"/>
          </p:cNvSpPr>
          <p:nvPr>
            <p:ph type="title" idx="8"/>
          </p:nvPr>
        </p:nvSpPr>
        <p:spPr>
          <a:xfrm>
            <a:off x="3293243" y="3056075"/>
            <a:ext cx="2557200" cy="86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1pPr>
            <a:lvl2pPr lvl="1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2pPr>
            <a:lvl3pPr lvl="2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3pPr>
            <a:lvl4pPr lvl="3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4pPr>
            <a:lvl5pPr lvl="4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5pPr>
            <a:lvl6pPr lvl="5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6pPr>
            <a:lvl7pPr lvl="6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7pPr>
            <a:lvl8pPr lvl="7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8pPr>
            <a:lvl9pPr lvl="8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9pPr>
          </a:lstStyle>
          <a:p>
            <a:endParaRPr/>
          </a:p>
        </p:txBody>
      </p:sp>
      <p:sp>
        <p:nvSpPr>
          <p:cNvPr id="74" name="Google Shape;74;p13"/>
          <p:cNvSpPr txBox="1">
            <a:spLocks noGrp="1"/>
          </p:cNvSpPr>
          <p:nvPr>
            <p:ph type="title" idx="9"/>
          </p:nvPr>
        </p:nvSpPr>
        <p:spPr>
          <a:xfrm>
            <a:off x="5915511" y="3056075"/>
            <a:ext cx="2557200" cy="86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1pPr>
            <a:lvl2pPr lvl="1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2pPr>
            <a:lvl3pPr lvl="2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3pPr>
            <a:lvl4pPr lvl="3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4pPr>
            <a:lvl5pPr lvl="4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5pPr>
            <a:lvl6pPr lvl="5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6pPr>
            <a:lvl7pPr lvl="6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7pPr>
            <a:lvl8pPr lvl="7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8pPr>
            <a:lvl9pPr lvl="8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 userDrawn="1">
  <p:cSld name="CUSTOM_25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25_1">
    <p:bg>
      <p:bgPr>
        <a:solidFill>
          <a:srgbClr val="8DDD7E"/>
        </a:solidFill>
        <a:effectLst/>
      </p:bgPr>
    </p:bg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1" name="Google Shape;111;p18"/>
          <p:cNvGrpSpPr/>
          <p:nvPr/>
        </p:nvGrpSpPr>
        <p:grpSpPr>
          <a:xfrm>
            <a:off x="-546191" y="-1302926"/>
            <a:ext cx="14003916" cy="10162931"/>
            <a:chOff x="-546191" y="-1302926"/>
            <a:chExt cx="14003916" cy="10162931"/>
          </a:xfrm>
        </p:grpSpPr>
        <p:sp>
          <p:nvSpPr>
            <p:cNvPr id="112" name="Google Shape;112;p18"/>
            <p:cNvSpPr/>
            <p:nvPr/>
          </p:nvSpPr>
          <p:spPr>
            <a:xfrm rot="5400000">
              <a:off x="-1115179" y="-733938"/>
              <a:ext cx="3535782" cy="2397807"/>
            </a:xfrm>
            <a:custGeom>
              <a:avLst/>
              <a:gdLst/>
              <a:ahLst/>
              <a:cxnLst/>
              <a:rect l="l" t="t" r="r" b="b"/>
              <a:pathLst>
                <a:path w="124653" h="84534" extrusionOk="0">
                  <a:moveTo>
                    <a:pt x="38538" y="0"/>
                  </a:moveTo>
                  <a:cubicBezTo>
                    <a:pt x="31277" y="0"/>
                    <a:pt x="23914" y="1651"/>
                    <a:pt x="17782" y="5121"/>
                  </a:cubicBezTo>
                  <a:cubicBezTo>
                    <a:pt x="5137" y="12295"/>
                    <a:pt x="0" y="25881"/>
                    <a:pt x="2797" y="37401"/>
                  </a:cubicBezTo>
                  <a:cubicBezTo>
                    <a:pt x="5654" y="48891"/>
                    <a:pt x="15168" y="58374"/>
                    <a:pt x="26444" y="65548"/>
                  </a:cubicBezTo>
                  <a:cubicBezTo>
                    <a:pt x="40974" y="74788"/>
                    <a:pt x="58694" y="80806"/>
                    <a:pt x="77509" y="83025"/>
                  </a:cubicBezTo>
                  <a:cubicBezTo>
                    <a:pt x="82402" y="83614"/>
                    <a:pt x="89834" y="84534"/>
                    <a:pt x="97300" y="84534"/>
                  </a:cubicBezTo>
                  <a:cubicBezTo>
                    <a:pt x="108339" y="84534"/>
                    <a:pt x="119455" y="82522"/>
                    <a:pt x="122556" y="74454"/>
                  </a:cubicBezTo>
                  <a:cubicBezTo>
                    <a:pt x="124653" y="69013"/>
                    <a:pt x="119911" y="63694"/>
                    <a:pt x="114136" y="60836"/>
                  </a:cubicBezTo>
                  <a:cubicBezTo>
                    <a:pt x="108361" y="58010"/>
                    <a:pt x="101491" y="56551"/>
                    <a:pt x="96051" y="53329"/>
                  </a:cubicBezTo>
                  <a:cubicBezTo>
                    <a:pt x="84014" y="46064"/>
                    <a:pt x="82433" y="32265"/>
                    <a:pt x="76172" y="21261"/>
                  </a:cubicBezTo>
                  <a:cubicBezTo>
                    <a:pt x="71400" y="12781"/>
                    <a:pt x="63193" y="5516"/>
                    <a:pt x="52311" y="2082"/>
                  </a:cubicBezTo>
                  <a:cubicBezTo>
                    <a:pt x="48014" y="710"/>
                    <a:pt x="43298" y="0"/>
                    <a:pt x="385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18"/>
            <p:cNvSpPr/>
            <p:nvPr/>
          </p:nvSpPr>
          <p:spPr>
            <a:xfrm rot="899874" flipH="1">
              <a:off x="3973065" y="1808878"/>
              <a:ext cx="8858247" cy="6007260"/>
            </a:xfrm>
            <a:custGeom>
              <a:avLst/>
              <a:gdLst/>
              <a:ahLst/>
              <a:cxnLst/>
              <a:rect l="l" t="t" r="r" b="b"/>
              <a:pathLst>
                <a:path w="124653" h="84534" extrusionOk="0">
                  <a:moveTo>
                    <a:pt x="38538" y="0"/>
                  </a:moveTo>
                  <a:cubicBezTo>
                    <a:pt x="31277" y="0"/>
                    <a:pt x="23914" y="1651"/>
                    <a:pt x="17782" y="5121"/>
                  </a:cubicBezTo>
                  <a:cubicBezTo>
                    <a:pt x="5137" y="12295"/>
                    <a:pt x="0" y="25881"/>
                    <a:pt x="2797" y="37401"/>
                  </a:cubicBezTo>
                  <a:cubicBezTo>
                    <a:pt x="5654" y="48891"/>
                    <a:pt x="15168" y="58374"/>
                    <a:pt x="26444" y="65548"/>
                  </a:cubicBezTo>
                  <a:cubicBezTo>
                    <a:pt x="40974" y="74788"/>
                    <a:pt x="58694" y="80806"/>
                    <a:pt x="77509" y="83025"/>
                  </a:cubicBezTo>
                  <a:cubicBezTo>
                    <a:pt x="82402" y="83614"/>
                    <a:pt x="89834" y="84534"/>
                    <a:pt x="97300" y="84534"/>
                  </a:cubicBezTo>
                  <a:cubicBezTo>
                    <a:pt x="108339" y="84534"/>
                    <a:pt x="119455" y="82522"/>
                    <a:pt x="122556" y="74454"/>
                  </a:cubicBezTo>
                  <a:cubicBezTo>
                    <a:pt x="124653" y="69013"/>
                    <a:pt x="119911" y="63694"/>
                    <a:pt x="114136" y="60836"/>
                  </a:cubicBezTo>
                  <a:cubicBezTo>
                    <a:pt x="108361" y="58010"/>
                    <a:pt x="101491" y="56551"/>
                    <a:pt x="96051" y="53329"/>
                  </a:cubicBezTo>
                  <a:cubicBezTo>
                    <a:pt x="84014" y="46064"/>
                    <a:pt x="82433" y="32265"/>
                    <a:pt x="76172" y="21261"/>
                  </a:cubicBezTo>
                  <a:cubicBezTo>
                    <a:pt x="71400" y="12781"/>
                    <a:pt x="63193" y="5516"/>
                    <a:pt x="52311" y="2082"/>
                  </a:cubicBezTo>
                  <a:cubicBezTo>
                    <a:pt x="48014" y="710"/>
                    <a:pt x="43298" y="0"/>
                    <a:pt x="385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4" name="Google Shape;114;p18"/>
          <p:cNvSpPr txBox="1">
            <a:spLocks noGrp="1"/>
          </p:cNvSpPr>
          <p:nvPr>
            <p:ph type="title"/>
          </p:nvPr>
        </p:nvSpPr>
        <p:spPr>
          <a:xfrm>
            <a:off x="819000" y="688949"/>
            <a:ext cx="7506000" cy="5781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>
  <p:cSld name="CUSTOM_4_1"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3"/>
          <p:cNvSpPr/>
          <p:nvPr/>
        </p:nvSpPr>
        <p:spPr>
          <a:xfrm rot="-9000031">
            <a:off x="-3881077" y="-4396514"/>
            <a:ext cx="14481283" cy="8035296"/>
          </a:xfrm>
          <a:custGeom>
            <a:avLst/>
            <a:gdLst/>
            <a:ahLst/>
            <a:cxnLst/>
            <a:rect l="l" t="t" r="r" b="b"/>
            <a:pathLst>
              <a:path w="140976" h="78224" extrusionOk="0">
                <a:moveTo>
                  <a:pt x="83176" y="1"/>
                </a:moveTo>
                <a:cubicBezTo>
                  <a:pt x="74943" y="1"/>
                  <a:pt x="66561" y="1656"/>
                  <a:pt x="61825" y="5878"/>
                </a:cubicBezTo>
                <a:cubicBezTo>
                  <a:pt x="56202" y="10894"/>
                  <a:pt x="57448" y="17915"/>
                  <a:pt x="52524" y="23234"/>
                </a:cubicBezTo>
                <a:cubicBezTo>
                  <a:pt x="49485" y="26517"/>
                  <a:pt x="44348" y="28827"/>
                  <a:pt x="38755" y="30073"/>
                </a:cubicBezTo>
                <a:cubicBezTo>
                  <a:pt x="34067" y="31118"/>
                  <a:pt x="29122" y="31479"/>
                  <a:pt x="24208" y="31479"/>
                </a:cubicBezTo>
                <a:cubicBezTo>
                  <a:pt x="23260" y="31479"/>
                  <a:pt x="22313" y="31466"/>
                  <a:pt x="21369" y="31441"/>
                </a:cubicBezTo>
                <a:cubicBezTo>
                  <a:pt x="19894" y="31410"/>
                  <a:pt x="18418" y="31346"/>
                  <a:pt x="16956" y="31346"/>
                </a:cubicBezTo>
                <a:cubicBezTo>
                  <a:pt x="15586" y="31346"/>
                  <a:pt x="14226" y="31402"/>
                  <a:pt x="12888" y="31593"/>
                </a:cubicBezTo>
                <a:cubicBezTo>
                  <a:pt x="5867" y="32627"/>
                  <a:pt x="1064" y="37247"/>
                  <a:pt x="548" y="41806"/>
                </a:cubicBezTo>
                <a:cubicBezTo>
                  <a:pt x="0" y="46365"/>
                  <a:pt x="3010" y="50834"/>
                  <a:pt x="6931" y="54572"/>
                </a:cubicBezTo>
                <a:cubicBezTo>
                  <a:pt x="14925" y="62384"/>
                  <a:pt x="27022" y="68220"/>
                  <a:pt x="40396" y="71989"/>
                </a:cubicBezTo>
                <a:cubicBezTo>
                  <a:pt x="53770" y="75758"/>
                  <a:pt x="68421" y="77490"/>
                  <a:pt x="83102" y="78068"/>
                </a:cubicBezTo>
                <a:cubicBezTo>
                  <a:pt x="85551" y="78163"/>
                  <a:pt x="88027" y="78223"/>
                  <a:pt x="90506" y="78223"/>
                </a:cubicBezTo>
                <a:cubicBezTo>
                  <a:pt x="99105" y="78223"/>
                  <a:pt x="107738" y="77499"/>
                  <a:pt x="115383" y="74998"/>
                </a:cubicBezTo>
                <a:cubicBezTo>
                  <a:pt x="124744" y="71958"/>
                  <a:pt x="131887" y="66396"/>
                  <a:pt x="135839" y="60195"/>
                </a:cubicBezTo>
                <a:cubicBezTo>
                  <a:pt x="139517" y="54481"/>
                  <a:pt x="140976" y="47642"/>
                  <a:pt x="140155" y="41107"/>
                </a:cubicBezTo>
                <a:cubicBezTo>
                  <a:pt x="139456" y="35089"/>
                  <a:pt x="137936" y="29769"/>
                  <a:pt x="134471" y="24116"/>
                </a:cubicBezTo>
                <a:cubicBezTo>
                  <a:pt x="132495" y="20803"/>
                  <a:pt x="129790" y="17672"/>
                  <a:pt x="126447" y="14784"/>
                </a:cubicBezTo>
                <a:cubicBezTo>
                  <a:pt x="117510" y="7125"/>
                  <a:pt x="103984" y="1714"/>
                  <a:pt x="89151" y="286"/>
                </a:cubicBezTo>
                <a:cubicBezTo>
                  <a:pt x="87206" y="100"/>
                  <a:pt x="85196" y="1"/>
                  <a:pt x="83176" y="1"/>
                </a:cubicBezTo>
                <a:close/>
              </a:path>
            </a:pathLst>
          </a:custGeom>
          <a:solidFill>
            <a:srgbClr val="8DDD7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23"/>
          <p:cNvSpPr txBox="1">
            <a:spLocks noGrp="1"/>
          </p:cNvSpPr>
          <p:nvPr>
            <p:ph type="title"/>
          </p:nvPr>
        </p:nvSpPr>
        <p:spPr>
          <a:xfrm>
            <a:off x="852700" y="3463855"/>
            <a:ext cx="2320800" cy="43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3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23"/>
          <p:cNvSpPr txBox="1">
            <a:spLocks noGrp="1"/>
          </p:cNvSpPr>
          <p:nvPr>
            <p:ph type="subTitle" idx="1"/>
          </p:nvPr>
        </p:nvSpPr>
        <p:spPr>
          <a:xfrm>
            <a:off x="852700" y="3863379"/>
            <a:ext cx="2320800" cy="56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23"/>
          <p:cNvSpPr txBox="1">
            <a:spLocks noGrp="1"/>
          </p:cNvSpPr>
          <p:nvPr>
            <p:ph type="title" idx="2"/>
          </p:nvPr>
        </p:nvSpPr>
        <p:spPr>
          <a:xfrm>
            <a:off x="3411595" y="3463855"/>
            <a:ext cx="2320800" cy="43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3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23"/>
          <p:cNvSpPr txBox="1">
            <a:spLocks noGrp="1"/>
          </p:cNvSpPr>
          <p:nvPr>
            <p:ph type="subTitle" idx="3"/>
          </p:nvPr>
        </p:nvSpPr>
        <p:spPr>
          <a:xfrm>
            <a:off x="3411595" y="3863379"/>
            <a:ext cx="2320800" cy="56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p23"/>
          <p:cNvSpPr txBox="1">
            <a:spLocks noGrp="1"/>
          </p:cNvSpPr>
          <p:nvPr>
            <p:ph type="title" idx="4"/>
          </p:nvPr>
        </p:nvSpPr>
        <p:spPr>
          <a:xfrm>
            <a:off x="5970501" y="3463855"/>
            <a:ext cx="2320800" cy="43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3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23"/>
          <p:cNvSpPr txBox="1">
            <a:spLocks noGrp="1"/>
          </p:cNvSpPr>
          <p:nvPr>
            <p:ph type="subTitle" idx="5"/>
          </p:nvPr>
        </p:nvSpPr>
        <p:spPr>
          <a:xfrm>
            <a:off x="5970500" y="3863379"/>
            <a:ext cx="2320800" cy="56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23"/>
          <p:cNvSpPr txBox="1">
            <a:spLocks noGrp="1"/>
          </p:cNvSpPr>
          <p:nvPr>
            <p:ph type="title" idx="6"/>
          </p:nvPr>
        </p:nvSpPr>
        <p:spPr>
          <a:xfrm>
            <a:off x="819000" y="688949"/>
            <a:ext cx="7506000" cy="5781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26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9"/>
          <p:cNvSpPr/>
          <p:nvPr/>
        </p:nvSpPr>
        <p:spPr>
          <a:xfrm rot="-7200027" flipH="1">
            <a:off x="3941802" y="-2045556"/>
            <a:ext cx="5884166" cy="3990085"/>
          </a:xfrm>
          <a:custGeom>
            <a:avLst/>
            <a:gdLst/>
            <a:ahLst/>
            <a:cxnLst/>
            <a:rect l="l" t="t" r="r" b="b"/>
            <a:pathLst>
              <a:path w="124653" h="84534" extrusionOk="0">
                <a:moveTo>
                  <a:pt x="38538" y="0"/>
                </a:moveTo>
                <a:cubicBezTo>
                  <a:pt x="31277" y="0"/>
                  <a:pt x="23914" y="1651"/>
                  <a:pt x="17782" y="5121"/>
                </a:cubicBezTo>
                <a:cubicBezTo>
                  <a:pt x="5137" y="12295"/>
                  <a:pt x="0" y="25881"/>
                  <a:pt x="2797" y="37401"/>
                </a:cubicBezTo>
                <a:cubicBezTo>
                  <a:pt x="5654" y="48891"/>
                  <a:pt x="15168" y="58374"/>
                  <a:pt x="26444" y="65548"/>
                </a:cubicBezTo>
                <a:cubicBezTo>
                  <a:pt x="40974" y="74788"/>
                  <a:pt x="58694" y="80806"/>
                  <a:pt x="77509" y="83025"/>
                </a:cubicBezTo>
                <a:cubicBezTo>
                  <a:pt x="82402" y="83614"/>
                  <a:pt x="89834" y="84534"/>
                  <a:pt x="97300" y="84534"/>
                </a:cubicBezTo>
                <a:cubicBezTo>
                  <a:pt x="108339" y="84534"/>
                  <a:pt x="119455" y="82522"/>
                  <a:pt x="122556" y="74454"/>
                </a:cubicBezTo>
                <a:cubicBezTo>
                  <a:pt x="124653" y="69013"/>
                  <a:pt x="119911" y="63694"/>
                  <a:pt x="114136" y="60836"/>
                </a:cubicBezTo>
                <a:cubicBezTo>
                  <a:pt x="108361" y="58010"/>
                  <a:pt x="101491" y="56551"/>
                  <a:pt x="96051" y="53329"/>
                </a:cubicBezTo>
                <a:cubicBezTo>
                  <a:pt x="84014" y="46064"/>
                  <a:pt x="82433" y="32265"/>
                  <a:pt x="76172" y="21261"/>
                </a:cubicBezTo>
                <a:cubicBezTo>
                  <a:pt x="71400" y="12781"/>
                  <a:pt x="63193" y="5516"/>
                  <a:pt x="52311" y="2082"/>
                </a:cubicBezTo>
                <a:cubicBezTo>
                  <a:pt x="48014" y="710"/>
                  <a:pt x="43298" y="0"/>
                  <a:pt x="38538" y="0"/>
                </a:cubicBezTo>
                <a:close/>
              </a:path>
            </a:pathLst>
          </a:custGeom>
          <a:solidFill>
            <a:srgbClr val="8DDD7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29"/>
          <p:cNvSpPr txBox="1">
            <a:spLocks noGrp="1"/>
          </p:cNvSpPr>
          <p:nvPr>
            <p:ph type="title"/>
          </p:nvPr>
        </p:nvSpPr>
        <p:spPr>
          <a:xfrm>
            <a:off x="4998475" y="1843375"/>
            <a:ext cx="3326400" cy="1063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03" name="Google Shape;203;p29"/>
          <p:cNvSpPr txBox="1">
            <a:spLocks noGrp="1"/>
          </p:cNvSpPr>
          <p:nvPr>
            <p:ph type="subTitle" idx="1"/>
          </p:nvPr>
        </p:nvSpPr>
        <p:spPr>
          <a:xfrm>
            <a:off x="4998475" y="2979740"/>
            <a:ext cx="3326400" cy="87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87200" y="541025"/>
            <a:ext cx="7596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Lilita One"/>
              <a:buNone/>
              <a:defRPr sz="3500">
                <a:solidFill>
                  <a:schemeClr val="dk2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000"/>
              <a:buFont typeface="Ranchers"/>
              <a:buNone/>
              <a:defRPr sz="4000">
                <a:solidFill>
                  <a:schemeClr val="accent5"/>
                </a:solidFill>
                <a:latin typeface="Ranchers"/>
                <a:ea typeface="Ranchers"/>
                <a:cs typeface="Ranchers"/>
                <a:sym typeface="Rancher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000"/>
              <a:buFont typeface="Ranchers"/>
              <a:buNone/>
              <a:defRPr sz="4000">
                <a:solidFill>
                  <a:schemeClr val="accent5"/>
                </a:solidFill>
                <a:latin typeface="Ranchers"/>
                <a:ea typeface="Ranchers"/>
                <a:cs typeface="Ranchers"/>
                <a:sym typeface="Rancher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000"/>
              <a:buFont typeface="Ranchers"/>
              <a:buNone/>
              <a:defRPr sz="4000">
                <a:solidFill>
                  <a:schemeClr val="accent5"/>
                </a:solidFill>
                <a:latin typeface="Ranchers"/>
                <a:ea typeface="Ranchers"/>
                <a:cs typeface="Ranchers"/>
                <a:sym typeface="Rancher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000"/>
              <a:buFont typeface="Ranchers"/>
              <a:buNone/>
              <a:defRPr sz="4000">
                <a:solidFill>
                  <a:schemeClr val="accent5"/>
                </a:solidFill>
                <a:latin typeface="Ranchers"/>
                <a:ea typeface="Ranchers"/>
                <a:cs typeface="Ranchers"/>
                <a:sym typeface="Rancher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000"/>
              <a:buFont typeface="Ranchers"/>
              <a:buNone/>
              <a:defRPr sz="4000">
                <a:solidFill>
                  <a:schemeClr val="accent5"/>
                </a:solidFill>
                <a:latin typeface="Ranchers"/>
                <a:ea typeface="Ranchers"/>
                <a:cs typeface="Ranchers"/>
                <a:sym typeface="Rancher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000"/>
              <a:buFont typeface="Ranchers"/>
              <a:buNone/>
              <a:defRPr sz="4000">
                <a:solidFill>
                  <a:schemeClr val="accent5"/>
                </a:solidFill>
                <a:latin typeface="Ranchers"/>
                <a:ea typeface="Ranchers"/>
                <a:cs typeface="Ranchers"/>
                <a:sym typeface="Rancher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000"/>
              <a:buFont typeface="Ranchers"/>
              <a:buNone/>
              <a:defRPr sz="4000">
                <a:solidFill>
                  <a:schemeClr val="accent5"/>
                </a:solidFill>
                <a:latin typeface="Ranchers"/>
                <a:ea typeface="Ranchers"/>
                <a:cs typeface="Ranchers"/>
                <a:sym typeface="Rancher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000"/>
              <a:buFont typeface="Ranchers"/>
              <a:buNone/>
              <a:defRPr sz="4000">
                <a:solidFill>
                  <a:schemeClr val="accent5"/>
                </a:solidFill>
                <a:latin typeface="Ranchers"/>
                <a:ea typeface="Ranchers"/>
                <a:cs typeface="Ranchers"/>
                <a:sym typeface="Ranchers"/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7200" y="1152475"/>
            <a:ext cx="768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●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○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■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●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○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■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●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○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Poppins"/>
              <a:buChar char="■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83" r:id="rId2"/>
    <p:sldLayoutId id="2147483655" r:id="rId3"/>
    <p:sldLayoutId id="2147483658" r:id="rId4"/>
    <p:sldLayoutId id="2147483659" r:id="rId5"/>
    <p:sldLayoutId id="2147483663" r:id="rId6"/>
    <p:sldLayoutId id="2147483664" r:id="rId7"/>
    <p:sldLayoutId id="2147483669" r:id="rId8"/>
    <p:sldLayoutId id="2147483675" r:id="rId9"/>
    <p:sldLayoutId id="2147483676" r:id="rId10"/>
    <p:sldLayoutId id="2147483678" r:id="rId11"/>
    <p:sldLayoutId id="2147483679" r:id="rId12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38328C"/>
        </a:solidFill>
        <a:effectLst/>
      </p:bgPr>
    </p:bg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34"/>
          <p:cNvSpPr txBox="1">
            <a:spLocks noGrp="1"/>
          </p:cNvSpPr>
          <p:nvPr>
            <p:ph type="title"/>
          </p:nvPr>
        </p:nvSpPr>
        <p:spPr>
          <a:xfrm>
            <a:off x="1068100" y="933450"/>
            <a:ext cx="7047300" cy="4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9pPr>
          </a:lstStyle>
          <a:p>
            <a:endParaRPr/>
          </a:p>
        </p:txBody>
      </p:sp>
      <p:sp>
        <p:nvSpPr>
          <p:cNvPr id="224" name="Google Shape;224;p34"/>
          <p:cNvSpPr txBox="1">
            <a:spLocks noGrp="1"/>
          </p:cNvSpPr>
          <p:nvPr>
            <p:ph type="body" idx="1"/>
          </p:nvPr>
        </p:nvSpPr>
        <p:spPr>
          <a:xfrm>
            <a:off x="1068100" y="1695450"/>
            <a:ext cx="7047300" cy="25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0" r:id="rId1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if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torlann.co.uk/" TargetMode="External"/><Relationship Id="rId3" Type="http://schemas.openxmlformats.org/officeDocument/2006/relationships/image" Target="../media/image21.jpe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2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picture containing laser&#10;&#10;Description automatically generated">
            <a:extLst>
              <a:ext uri="{FF2B5EF4-FFF2-40B4-BE49-F238E27FC236}">
                <a16:creationId xmlns:a16="http://schemas.microsoft.com/office/drawing/2014/main" id="{A5BE0F8A-ED2C-D74E-B9D7-0CFB39B871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Google Shape;9;p2">
            <a:extLst>
              <a:ext uri="{FF2B5EF4-FFF2-40B4-BE49-F238E27FC236}">
                <a16:creationId xmlns:a16="http://schemas.microsoft.com/office/drawing/2014/main" id="{AA4D6273-FB76-9846-B77A-91AB45B3F023}"/>
              </a:ext>
            </a:extLst>
          </p:cNvPr>
          <p:cNvSpPr/>
          <p:nvPr/>
        </p:nvSpPr>
        <p:spPr>
          <a:xfrm flipH="1">
            <a:off x="4067121" y="0"/>
            <a:ext cx="9810503" cy="6653037"/>
          </a:xfrm>
          <a:custGeom>
            <a:avLst/>
            <a:gdLst/>
            <a:ahLst/>
            <a:cxnLst/>
            <a:rect l="l" t="t" r="r" b="b"/>
            <a:pathLst>
              <a:path w="124653" h="84534" extrusionOk="0">
                <a:moveTo>
                  <a:pt x="38538" y="0"/>
                </a:moveTo>
                <a:cubicBezTo>
                  <a:pt x="31277" y="0"/>
                  <a:pt x="23914" y="1651"/>
                  <a:pt x="17782" y="5121"/>
                </a:cubicBezTo>
                <a:cubicBezTo>
                  <a:pt x="5137" y="12295"/>
                  <a:pt x="0" y="25881"/>
                  <a:pt x="2797" y="37401"/>
                </a:cubicBezTo>
                <a:cubicBezTo>
                  <a:pt x="5654" y="48891"/>
                  <a:pt x="15168" y="58374"/>
                  <a:pt x="26444" y="65548"/>
                </a:cubicBezTo>
                <a:cubicBezTo>
                  <a:pt x="40974" y="74788"/>
                  <a:pt x="58694" y="80806"/>
                  <a:pt x="77509" y="83025"/>
                </a:cubicBezTo>
                <a:cubicBezTo>
                  <a:pt x="82402" y="83614"/>
                  <a:pt x="89834" y="84534"/>
                  <a:pt x="97300" y="84534"/>
                </a:cubicBezTo>
                <a:cubicBezTo>
                  <a:pt x="108339" y="84534"/>
                  <a:pt x="119455" y="82522"/>
                  <a:pt x="122556" y="74454"/>
                </a:cubicBezTo>
                <a:cubicBezTo>
                  <a:pt x="124653" y="69013"/>
                  <a:pt x="119911" y="63694"/>
                  <a:pt x="114136" y="60836"/>
                </a:cubicBezTo>
                <a:cubicBezTo>
                  <a:pt x="108361" y="58010"/>
                  <a:pt x="101491" y="56551"/>
                  <a:pt x="96051" y="53329"/>
                </a:cubicBezTo>
                <a:cubicBezTo>
                  <a:pt x="84014" y="46064"/>
                  <a:pt x="82433" y="32265"/>
                  <a:pt x="76172" y="21261"/>
                </a:cubicBezTo>
                <a:cubicBezTo>
                  <a:pt x="71400" y="12781"/>
                  <a:pt x="63193" y="5516"/>
                  <a:pt x="52311" y="2082"/>
                </a:cubicBezTo>
                <a:cubicBezTo>
                  <a:pt x="48014" y="710"/>
                  <a:pt x="43298" y="0"/>
                  <a:pt x="38538" y="0"/>
                </a:cubicBezTo>
                <a:close/>
              </a:path>
            </a:pathLst>
          </a:custGeom>
          <a:solidFill>
            <a:srgbClr val="8DDD7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CA8995F8-9454-504A-890F-B0BD93A3F1C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91770" y="4163735"/>
            <a:ext cx="1865444" cy="55220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E375E10-84BE-7041-A46F-C0151F760039}"/>
              </a:ext>
            </a:extLst>
          </p:cNvPr>
          <p:cNvSpPr txBox="1"/>
          <p:nvPr/>
        </p:nvSpPr>
        <p:spPr>
          <a:xfrm>
            <a:off x="395128" y="2295760"/>
            <a:ext cx="52502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chemeClr val="tx2"/>
                </a:solidFill>
                <a:latin typeface="Muli" panose="02000503040000020004" pitchFamily="2" charset="0"/>
              </a:rPr>
              <a:t>Ag </a:t>
            </a:r>
            <a:r>
              <a:rPr lang="en-GB" sz="2000" b="1" dirty="0" err="1">
                <a:solidFill>
                  <a:schemeClr val="tx2"/>
                </a:solidFill>
                <a:latin typeface="Muli" panose="02000503040000020004" pitchFamily="2" charset="0"/>
              </a:rPr>
              <a:t>aonachadh</a:t>
            </a:r>
            <a:r>
              <a:rPr lang="en-GB" sz="2000" b="1" dirty="0">
                <a:solidFill>
                  <a:schemeClr val="tx2"/>
                </a:solidFill>
                <a:latin typeface="Muli" panose="02000503040000020004" pitchFamily="2" charset="0"/>
              </a:rPr>
              <a:t> an t-</a:t>
            </a:r>
            <a:r>
              <a:rPr lang="en-GB" sz="2000" b="1" dirty="0" err="1">
                <a:solidFill>
                  <a:schemeClr val="tx2"/>
                </a:solidFill>
                <a:latin typeface="Muli" panose="02000503040000020004" pitchFamily="2" charset="0"/>
              </a:rPr>
              <a:t>saoghail</a:t>
            </a:r>
            <a:r>
              <a:rPr lang="en-GB" sz="2000" b="1" dirty="0">
                <a:solidFill>
                  <a:schemeClr val="tx2"/>
                </a:solidFill>
                <a:latin typeface="Muli" panose="02000503040000020004" pitchFamily="2" charset="0"/>
              </a:rPr>
              <a:t> </a:t>
            </a:r>
            <a:r>
              <a:rPr lang="en-GB" sz="2000" b="1" dirty="0" err="1">
                <a:solidFill>
                  <a:schemeClr val="tx2"/>
                </a:solidFill>
                <a:latin typeface="Muli" panose="02000503040000020004" pitchFamily="2" charset="0"/>
              </a:rPr>
              <a:t>airson</a:t>
            </a:r>
            <a:r>
              <a:rPr lang="en-GB" sz="2000" b="1" dirty="0">
                <a:solidFill>
                  <a:schemeClr val="tx2"/>
                </a:solidFill>
                <a:latin typeface="Muli" panose="02000503040000020004" pitchFamily="2" charset="0"/>
              </a:rPr>
              <a:t> </a:t>
            </a:r>
            <a:r>
              <a:rPr lang="en-GB" sz="2000" b="1" dirty="0" err="1">
                <a:solidFill>
                  <a:schemeClr val="tx2"/>
                </a:solidFill>
                <a:latin typeface="Muli" panose="02000503040000020004" pitchFamily="2" charset="0"/>
              </a:rPr>
              <a:t>dèiligeadh</a:t>
            </a:r>
            <a:r>
              <a:rPr lang="en-GB" sz="2000" b="1" dirty="0">
                <a:solidFill>
                  <a:schemeClr val="tx2"/>
                </a:solidFill>
                <a:latin typeface="Muli" panose="02000503040000020004" pitchFamily="2" charset="0"/>
              </a:rPr>
              <a:t> </a:t>
            </a:r>
            <a:r>
              <a:rPr lang="en-GB" sz="2000" b="1" dirty="0" err="1">
                <a:solidFill>
                  <a:schemeClr val="tx2"/>
                </a:solidFill>
                <a:latin typeface="Muli" panose="02000503040000020004" pitchFamily="2" charset="0"/>
              </a:rPr>
              <a:t>ri</a:t>
            </a:r>
            <a:r>
              <a:rPr lang="en-GB" sz="2000" b="1" dirty="0">
                <a:solidFill>
                  <a:schemeClr val="tx2"/>
                </a:solidFill>
                <a:latin typeface="Muli" panose="02000503040000020004" pitchFamily="2" charset="0"/>
              </a:rPr>
              <a:t> </a:t>
            </a:r>
            <a:r>
              <a:rPr lang="en-GB" sz="2000" b="1" dirty="0" err="1">
                <a:solidFill>
                  <a:schemeClr val="tx2"/>
                </a:solidFill>
                <a:latin typeface="Muli" panose="02000503040000020004" pitchFamily="2" charset="0"/>
              </a:rPr>
              <a:t>atharrachadh</a:t>
            </a:r>
            <a:r>
              <a:rPr lang="en-GB" sz="2000" b="1" dirty="0">
                <a:solidFill>
                  <a:schemeClr val="tx2"/>
                </a:solidFill>
                <a:latin typeface="Muli" panose="02000503040000020004" pitchFamily="2" charset="0"/>
              </a:rPr>
              <a:t> na </a:t>
            </a:r>
            <a:br>
              <a:rPr lang="en-GB" sz="2000" b="1" dirty="0">
                <a:solidFill>
                  <a:schemeClr val="tx2"/>
                </a:solidFill>
                <a:latin typeface="Muli" panose="02000503040000020004" pitchFamily="2" charset="0"/>
              </a:rPr>
            </a:br>
            <a:r>
              <a:rPr lang="en-GB" sz="2000" b="1" dirty="0" err="1">
                <a:solidFill>
                  <a:schemeClr val="tx2"/>
                </a:solidFill>
                <a:latin typeface="Muli" panose="02000503040000020004" pitchFamily="2" charset="0"/>
              </a:rPr>
              <a:t>gnàth-shìde</a:t>
            </a:r>
            <a:r>
              <a:rPr lang="en-GB" sz="2000" b="1" dirty="0">
                <a:solidFill>
                  <a:schemeClr val="tx2"/>
                </a:solidFill>
                <a:latin typeface="Muli" panose="02000503040000020004" pitchFamily="2" charset="0"/>
              </a:rPr>
              <a:t> </a:t>
            </a:r>
            <a:endParaRPr lang="en-US" sz="2000" b="1" dirty="0">
              <a:solidFill>
                <a:schemeClr val="tx2"/>
              </a:solidFill>
              <a:latin typeface="Muli" panose="02000503040000020004" pitchFamily="2" charset="0"/>
            </a:endParaRPr>
          </a:p>
        </p:txBody>
      </p:sp>
      <p:pic>
        <p:nvPicPr>
          <p:cNvPr id="9" name="Picture 8" descr="A picture containing colorful, painted&#10;&#10;Description automatically generated">
            <a:extLst>
              <a:ext uri="{FF2B5EF4-FFF2-40B4-BE49-F238E27FC236}">
                <a16:creationId xmlns:a16="http://schemas.microsoft.com/office/drawing/2014/main" id="{452EBD35-964A-E341-A6B5-BB1B57CA558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0713" y="1667944"/>
            <a:ext cx="3048000" cy="304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Google Shape;231;p36">
            <a:extLst>
              <a:ext uri="{FF2B5EF4-FFF2-40B4-BE49-F238E27FC236}">
                <a16:creationId xmlns:a16="http://schemas.microsoft.com/office/drawing/2014/main" id="{45D6AC14-9F30-274B-BA5B-248E2F8DD83E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456937" y="427556"/>
            <a:ext cx="4115063" cy="1051791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/>
          <a:p>
            <a:pPr lvl="0"/>
            <a:r>
              <a:rPr lang="en-GB" sz="3600" dirty="0" err="1">
                <a:solidFill>
                  <a:srgbClr val="38328C"/>
                </a:solidFill>
              </a:rPr>
              <a:t>Atharrachadh</a:t>
            </a:r>
            <a:r>
              <a:rPr lang="en-GB" sz="3600" dirty="0">
                <a:solidFill>
                  <a:srgbClr val="38328C"/>
                </a:solidFill>
              </a:rPr>
              <a:t> na </a:t>
            </a:r>
            <a:r>
              <a:rPr lang="en-GB" sz="3600" dirty="0" err="1">
                <a:solidFill>
                  <a:srgbClr val="38328C"/>
                </a:solidFill>
              </a:rPr>
              <a:t>gnàth-shìde</a:t>
            </a:r>
            <a:endParaRPr sz="3600" dirty="0">
              <a:solidFill>
                <a:srgbClr val="38328C"/>
              </a:soli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6274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615;p67">
            <a:extLst>
              <a:ext uri="{FF2B5EF4-FFF2-40B4-BE49-F238E27FC236}">
                <a16:creationId xmlns:a16="http://schemas.microsoft.com/office/drawing/2014/main" id="{8A4D0962-E9D5-F340-924E-A4B275635CD3}"/>
              </a:ext>
            </a:extLst>
          </p:cNvPr>
          <p:cNvSpPr txBox="1">
            <a:spLocks/>
          </p:cNvSpPr>
          <p:nvPr/>
        </p:nvSpPr>
        <p:spPr>
          <a:xfrm>
            <a:off x="383990" y="305581"/>
            <a:ext cx="4849925" cy="474238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sz="1800" i="1" dirty="0">
                <a:solidFill>
                  <a:schemeClr val="accent5"/>
                </a:solidFill>
                <a:latin typeface="Muli" panose="02000503040000020004" pitchFamily="2" charset="0"/>
              </a:rPr>
              <a:t>’S </a:t>
            </a:r>
            <a:r>
              <a:rPr lang="en-GB" sz="1800" i="1" dirty="0" err="1">
                <a:solidFill>
                  <a:schemeClr val="accent5"/>
                </a:solidFill>
                <a:latin typeface="Muli" panose="02000503040000020004" pitchFamily="2" charset="0"/>
              </a:rPr>
              <a:t>iad</a:t>
            </a:r>
            <a:r>
              <a:rPr lang="en-GB" sz="1800" i="1" dirty="0">
                <a:solidFill>
                  <a:schemeClr val="accent5"/>
                </a:solidFill>
                <a:latin typeface="Muli" panose="02000503040000020004" pitchFamily="2" charset="0"/>
              </a:rPr>
              <a:t> na </a:t>
            </a:r>
            <a:r>
              <a:rPr lang="en-GB" sz="1800" i="1" dirty="0" err="1">
                <a:solidFill>
                  <a:schemeClr val="accent5"/>
                </a:solidFill>
                <a:latin typeface="Muli" panose="02000503040000020004" pitchFamily="2" charset="0"/>
              </a:rPr>
              <a:t>ceithir</a:t>
            </a:r>
            <a:r>
              <a:rPr lang="en-GB" sz="1800" i="1" dirty="0">
                <a:solidFill>
                  <a:schemeClr val="accent5"/>
                </a:solidFill>
                <a:latin typeface="Muli" panose="02000503040000020004" pitchFamily="2" charset="0"/>
              </a:rPr>
              <a:t> </a:t>
            </a:r>
            <a:r>
              <a:rPr lang="en-GB" sz="1800" i="1" dirty="0" err="1">
                <a:solidFill>
                  <a:schemeClr val="accent5"/>
                </a:solidFill>
                <a:latin typeface="Muli" panose="02000503040000020004" pitchFamily="2" charset="0"/>
              </a:rPr>
              <a:t>amasan</a:t>
            </a:r>
            <a:r>
              <a:rPr lang="en-GB" sz="1800" i="1" dirty="0">
                <a:solidFill>
                  <a:schemeClr val="accent5"/>
                </a:solidFill>
                <a:latin typeface="Muli" panose="02000503040000020004" pitchFamily="2" charset="0"/>
              </a:rPr>
              <a:t> </a:t>
            </a:r>
            <a:r>
              <a:rPr lang="en-GB" sz="1800" i="1" dirty="0" err="1">
                <a:solidFill>
                  <a:schemeClr val="accent5"/>
                </a:solidFill>
                <a:latin typeface="Muli" panose="02000503040000020004" pitchFamily="2" charset="0"/>
              </a:rPr>
              <a:t>aig</a:t>
            </a:r>
            <a:r>
              <a:rPr lang="en-GB" sz="1800" i="1" dirty="0">
                <a:solidFill>
                  <a:schemeClr val="accent5"/>
                </a:solidFill>
                <a:latin typeface="Muli" panose="02000503040000020004" pitchFamily="2" charset="0"/>
              </a:rPr>
              <a:t> COP26:</a:t>
            </a:r>
          </a:p>
          <a:p>
            <a:endParaRPr lang="en-GB" sz="1800" i="1" dirty="0">
              <a:solidFill>
                <a:schemeClr val="accent5"/>
              </a:solidFill>
              <a:latin typeface="Muli" panose="02000503040000020004" pitchFamily="2" charset="0"/>
            </a:endParaRPr>
          </a:p>
          <a:p>
            <a:pPr marL="285750" indent="-28575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GB" sz="1800" i="1" dirty="0" err="1">
                <a:solidFill>
                  <a:schemeClr val="accent2"/>
                </a:solidFill>
                <a:latin typeface="Muli" panose="02000503040000020004" pitchFamily="2" charset="0"/>
              </a:rPr>
              <a:t>Planaichean</a:t>
            </a:r>
            <a:r>
              <a:rPr lang="en-GB" sz="1800" i="1" dirty="0">
                <a:solidFill>
                  <a:schemeClr val="accent2"/>
                </a:solidFill>
                <a:latin typeface="Muli" panose="02000503040000020004" pitchFamily="2" charset="0"/>
              </a:rPr>
              <a:t> a chur air </a:t>
            </a:r>
            <a:r>
              <a:rPr lang="en-GB" sz="1800" i="1" dirty="0" err="1">
                <a:solidFill>
                  <a:schemeClr val="accent2"/>
                </a:solidFill>
                <a:latin typeface="Muli" panose="02000503040000020004" pitchFamily="2" charset="0"/>
              </a:rPr>
              <a:t>adhart</a:t>
            </a:r>
            <a:r>
              <a:rPr lang="en-GB" sz="1800" i="1" dirty="0">
                <a:solidFill>
                  <a:schemeClr val="accent2"/>
                </a:solidFill>
                <a:latin typeface="Muli" panose="02000503040000020004" pitchFamily="2" charset="0"/>
              </a:rPr>
              <a:t> </a:t>
            </a:r>
            <a:r>
              <a:rPr lang="en-GB" sz="1800" i="1" dirty="0" err="1">
                <a:solidFill>
                  <a:schemeClr val="accent2"/>
                </a:solidFill>
                <a:latin typeface="Muli" panose="02000503040000020004" pitchFamily="2" charset="0"/>
              </a:rPr>
              <a:t>gus</a:t>
            </a:r>
            <a:r>
              <a:rPr lang="en-GB" sz="1800" i="1" dirty="0">
                <a:solidFill>
                  <a:schemeClr val="accent2"/>
                </a:solidFill>
                <a:latin typeface="Muli" panose="02000503040000020004" pitchFamily="2" charset="0"/>
              </a:rPr>
              <a:t> </a:t>
            </a:r>
            <a:r>
              <a:rPr lang="en-GB" sz="1800" i="1" dirty="0" err="1">
                <a:solidFill>
                  <a:schemeClr val="accent2"/>
                </a:solidFill>
                <a:latin typeface="Muli" panose="02000503040000020004" pitchFamily="2" charset="0"/>
              </a:rPr>
              <a:t>neoni</a:t>
            </a:r>
            <a:r>
              <a:rPr lang="en-GB" sz="1800" i="1" dirty="0">
                <a:solidFill>
                  <a:schemeClr val="accent2"/>
                </a:solidFill>
                <a:latin typeface="Muli" panose="02000503040000020004" pitchFamily="2" charset="0"/>
              </a:rPr>
              <a:t> </a:t>
            </a:r>
            <a:r>
              <a:rPr lang="en-GB" sz="1800" i="1" dirty="0" err="1">
                <a:solidFill>
                  <a:schemeClr val="accent2"/>
                </a:solidFill>
                <a:latin typeface="Muli" panose="02000503040000020004" pitchFamily="2" charset="0"/>
              </a:rPr>
              <a:t>lom</a:t>
            </a:r>
            <a:r>
              <a:rPr lang="en-GB" sz="1800" i="1" dirty="0">
                <a:solidFill>
                  <a:schemeClr val="accent2"/>
                </a:solidFill>
                <a:latin typeface="Muli" panose="02000503040000020004" pitchFamily="2" charset="0"/>
              </a:rPr>
              <a:t> a </a:t>
            </a:r>
            <a:r>
              <a:rPr lang="en-GB" sz="1800" i="1" dirty="0" err="1">
                <a:solidFill>
                  <a:schemeClr val="accent2"/>
                </a:solidFill>
                <a:latin typeface="Muli" panose="02000503040000020004" pitchFamily="2" charset="0"/>
              </a:rPr>
              <a:t>ruigheachd</a:t>
            </a:r>
            <a:r>
              <a:rPr lang="en-GB" sz="1800" i="1" dirty="0">
                <a:solidFill>
                  <a:schemeClr val="accent2"/>
                </a:solidFill>
                <a:latin typeface="Muli" panose="02000503040000020004" pitchFamily="2" charset="0"/>
              </a:rPr>
              <a:t> </a:t>
            </a:r>
            <a:r>
              <a:rPr lang="en-GB" sz="1800" i="1" dirty="0" err="1">
                <a:solidFill>
                  <a:schemeClr val="accent2"/>
                </a:solidFill>
                <a:latin typeface="Muli" panose="02000503040000020004" pitchFamily="2" charset="0"/>
              </a:rPr>
              <a:t>ro</a:t>
            </a:r>
            <a:r>
              <a:rPr lang="en-GB" sz="1800" i="1" dirty="0">
                <a:solidFill>
                  <a:schemeClr val="accent2"/>
                </a:solidFill>
                <a:latin typeface="Muli" panose="02000503040000020004" pitchFamily="2" charset="0"/>
              </a:rPr>
              <a:t> </a:t>
            </a:r>
            <a:r>
              <a:rPr lang="en-GB" sz="1800" i="1" dirty="0" err="1">
                <a:solidFill>
                  <a:schemeClr val="accent2"/>
                </a:solidFill>
                <a:latin typeface="Muli" panose="02000503040000020004" pitchFamily="2" charset="0"/>
              </a:rPr>
              <a:t>mheadhan</a:t>
            </a:r>
            <a:r>
              <a:rPr lang="en-GB" sz="1800" i="1" dirty="0">
                <a:solidFill>
                  <a:schemeClr val="accent2"/>
                </a:solidFill>
                <a:latin typeface="Muli" panose="02000503040000020004" pitchFamily="2" charset="0"/>
              </a:rPr>
              <a:t> na </a:t>
            </a:r>
            <a:r>
              <a:rPr lang="en-GB" sz="1800" i="1" dirty="0" err="1">
                <a:solidFill>
                  <a:schemeClr val="accent2"/>
                </a:solidFill>
                <a:latin typeface="Muli" panose="02000503040000020004" pitchFamily="2" charset="0"/>
              </a:rPr>
              <a:t>linne</a:t>
            </a:r>
            <a:r>
              <a:rPr lang="en-GB" sz="1800" i="1" dirty="0">
                <a:solidFill>
                  <a:schemeClr val="accent2"/>
                </a:solidFill>
                <a:latin typeface="Muli" panose="02000503040000020004" pitchFamily="2" charset="0"/>
              </a:rPr>
              <a:t> </a:t>
            </a:r>
            <a:r>
              <a:rPr lang="en-GB" sz="1800" i="1" dirty="0" err="1">
                <a:solidFill>
                  <a:schemeClr val="accent2"/>
                </a:solidFill>
                <a:latin typeface="Muli" panose="02000503040000020004" pitchFamily="2" charset="0"/>
              </a:rPr>
              <a:t>agus</a:t>
            </a:r>
            <a:r>
              <a:rPr lang="en-GB" sz="1800" i="1" dirty="0">
                <a:solidFill>
                  <a:schemeClr val="accent2"/>
                </a:solidFill>
                <a:latin typeface="Muli" panose="02000503040000020004" pitchFamily="2" charset="0"/>
              </a:rPr>
              <a:t> an t-</a:t>
            </a:r>
            <a:r>
              <a:rPr lang="en-GB" sz="1800" i="1" dirty="0" err="1">
                <a:solidFill>
                  <a:schemeClr val="accent2"/>
                </a:solidFill>
                <a:latin typeface="Muli" panose="02000503040000020004" pitchFamily="2" charset="0"/>
              </a:rPr>
              <a:t>àrdachadh</a:t>
            </a:r>
            <a:r>
              <a:rPr lang="en-GB" sz="1800" i="1" dirty="0">
                <a:solidFill>
                  <a:schemeClr val="accent2"/>
                </a:solidFill>
                <a:latin typeface="Muli" panose="02000503040000020004" pitchFamily="2" charset="0"/>
              </a:rPr>
              <a:t> san </a:t>
            </a:r>
            <a:r>
              <a:rPr lang="en-GB" sz="1800" i="1" dirty="0" err="1">
                <a:solidFill>
                  <a:schemeClr val="accent2"/>
                </a:solidFill>
                <a:latin typeface="Muli" panose="02000503040000020004" pitchFamily="2" charset="0"/>
              </a:rPr>
              <a:t>teòthachd</a:t>
            </a:r>
            <a:r>
              <a:rPr lang="en-GB" sz="1800" i="1" dirty="0">
                <a:solidFill>
                  <a:schemeClr val="accent2"/>
                </a:solidFill>
                <a:latin typeface="Muli" panose="02000503040000020004" pitchFamily="2" charset="0"/>
              </a:rPr>
              <a:t> a </a:t>
            </a:r>
            <a:r>
              <a:rPr lang="en-GB" sz="1800" i="1" dirty="0" err="1">
                <a:solidFill>
                  <a:schemeClr val="accent2"/>
                </a:solidFill>
                <a:latin typeface="Muli" panose="02000503040000020004" pitchFamily="2" charset="0"/>
              </a:rPr>
              <a:t>chumail</a:t>
            </a:r>
            <a:r>
              <a:rPr lang="en-GB" sz="1800" i="1" dirty="0">
                <a:solidFill>
                  <a:schemeClr val="accent2"/>
                </a:solidFill>
                <a:latin typeface="Muli" panose="02000503040000020004" pitchFamily="2" charset="0"/>
              </a:rPr>
              <a:t> </a:t>
            </a:r>
            <a:r>
              <a:rPr lang="en-GB" sz="1800" i="1" dirty="0" err="1">
                <a:solidFill>
                  <a:schemeClr val="accent2"/>
                </a:solidFill>
                <a:latin typeface="Muli" panose="02000503040000020004" pitchFamily="2" charset="0"/>
              </a:rPr>
              <a:t>aig</a:t>
            </a:r>
            <a:r>
              <a:rPr lang="en-GB" sz="1800" i="1" dirty="0">
                <a:solidFill>
                  <a:schemeClr val="accent2"/>
                </a:solidFill>
                <a:latin typeface="Muli" panose="02000503040000020004" pitchFamily="2" charset="0"/>
              </a:rPr>
              <a:t> 1.5 </a:t>
            </a:r>
            <a:r>
              <a:rPr lang="en-GB" sz="1800" i="1" dirty="0" err="1">
                <a:solidFill>
                  <a:schemeClr val="accent2"/>
                </a:solidFill>
                <a:latin typeface="Muli" panose="02000503040000020004" pitchFamily="2" charset="0"/>
              </a:rPr>
              <a:t>ceum</a:t>
            </a:r>
            <a:endParaRPr lang="en-GB" sz="1800" i="1" dirty="0">
              <a:solidFill>
                <a:schemeClr val="accent2"/>
              </a:solidFill>
              <a:latin typeface="Muli" panose="02000503040000020004" pitchFamily="2" charset="0"/>
            </a:endParaRPr>
          </a:p>
          <a:p>
            <a:pPr marL="285750" indent="-28575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GB" sz="1800" i="1" dirty="0" err="1">
                <a:solidFill>
                  <a:schemeClr val="accent2"/>
                </a:solidFill>
                <a:latin typeface="Muli" panose="02000503040000020004" pitchFamily="2" charset="0"/>
              </a:rPr>
              <a:t>Coimhearsnachdan</a:t>
            </a:r>
            <a:r>
              <a:rPr lang="en-GB" sz="1800" i="1" dirty="0">
                <a:solidFill>
                  <a:schemeClr val="accent2"/>
                </a:solidFill>
                <a:latin typeface="Muli" panose="02000503040000020004" pitchFamily="2" charset="0"/>
              </a:rPr>
              <a:t> </a:t>
            </a:r>
            <a:r>
              <a:rPr lang="en-GB" sz="1800" i="1" dirty="0" err="1">
                <a:solidFill>
                  <a:schemeClr val="accent2"/>
                </a:solidFill>
                <a:latin typeface="Muli" panose="02000503040000020004" pitchFamily="2" charset="0"/>
              </a:rPr>
              <a:t>agus</a:t>
            </a:r>
            <a:r>
              <a:rPr lang="en-GB" sz="1800" i="1" dirty="0">
                <a:solidFill>
                  <a:schemeClr val="accent2"/>
                </a:solidFill>
                <a:latin typeface="Muli" panose="02000503040000020004" pitchFamily="2" charset="0"/>
              </a:rPr>
              <a:t> </a:t>
            </a:r>
            <a:r>
              <a:rPr lang="en-GB" sz="1800" i="1" dirty="0" err="1">
                <a:solidFill>
                  <a:schemeClr val="accent2"/>
                </a:solidFill>
                <a:latin typeface="Muli" panose="02000503040000020004" pitchFamily="2" charset="0"/>
              </a:rPr>
              <a:t>àrainnean</a:t>
            </a:r>
            <a:r>
              <a:rPr lang="en-GB" sz="1800" i="1" dirty="0">
                <a:solidFill>
                  <a:schemeClr val="accent2"/>
                </a:solidFill>
                <a:latin typeface="Muli" panose="02000503040000020004" pitchFamily="2" charset="0"/>
              </a:rPr>
              <a:t> </a:t>
            </a:r>
            <a:r>
              <a:rPr lang="en-GB" sz="1800" i="1" dirty="0" err="1">
                <a:solidFill>
                  <a:schemeClr val="accent2"/>
                </a:solidFill>
                <a:latin typeface="Muli" panose="02000503040000020004" pitchFamily="2" charset="0"/>
              </a:rPr>
              <a:t>nàdarra</a:t>
            </a:r>
            <a:r>
              <a:rPr lang="en-GB" sz="1800" i="1" dirty="0">
                <a:solidFill>
                  <a:schemeClr val="accent2"/>
                </a:solidFill>
                <a:latin typeface="Muli" panose="02000503040000020004" pitchFamily="2" charset="0"/>
              </a:rPr>
              <a:t> a </a:t>
            </a:r>
            <a:r>
              <a:rPr lang="en-GB" sz="1800" i="1" dirty="0" err="1">
                <a:solidFill>
                  <a:schemeClr val="accent2"/>
                </a:solidFill>
                <a:latin typeface="Muli" panose="02000503040000020004" pitchFamily="2" charset="0"/>
              </a:rPr>
              <a:t>dhìon</a:t>
            </a:r>
            <a:r>
              <a:rPr lang="en-GB" sz="1800" i="1" dirty="0">
                <a:solidFill>
                  <a:schemeClr val="accent2"/>
                </a:solidFill>
                <a:latin typeface="Muli" panose="02000503040000020004" pitchFamily="2" charset="0"/>
              </a:rPr>
              <a:t> </a:t>
            </a:r>
            <a:r>
              <a:rPr lang="en-GB" sz="1800" i="1" dirty="0" err="1">
                <a:solidFill>
                  <a:schemeClr val="accent2"/>
                </a:solidFill>
                <a:latin typeface="Muli" panose="02000503040000020004" pitchFamily="2" charset="0"/>
              </a:rPr>
              <a:t>bho</a:t>
            </a:r>
            <a:r>
              <a:rPr lang="en-GB" sz="1800" i="1" dirty="0">
                <a:solidFill>
                  <a:schemeClr val="accent2"/>
                </a:solidFill>
                <a:latin typeface="Muli" panose="02000503040000020004" pitchFamily="2" charset="0"/>
              </a:rPr>
              <a:t> </a:t>
            </a:r>
            <a:r>
              <a:rPr lang="en-GB" sz="1800" i="1" dirty="0" err="1">
                <a:solidFill>
                  <a:schemeClr val="accent2"/>
                </a:solidFill>
                <a:latin typeface="Muli" panose="02000503040000020004" pitchFamily="2" charset="0"/>
              </a:rPr>
              <a:t>dhroch</a:t>
            </a:r>
            <a:r>
              <a:rPr lang="en-GB" sz="1800" i="1" dirty="0">
                <a:solidFill>
                  <a:schemeClr val="accent2"/>
                </a:solidFill>
                <a:latin typeface="Muli" panose="02000503040000020004" pitchFamily="2" charset="0"/>
              </a:rPr>
              <a:t> </a:t>
            </a:r>
            <a:r>
              <a:rPr lang="en-GB" sz="1800" i="1" dirty="0" err="1">
                <a:solidFill>
                  <a:schemeClr val="accent2"/>
                </a:solidFill>
                <a:latin typeface="Muli" panose="02000503040000020004" pitchFamily="2" charset="0"/>
              </a:rPr>
              <a:t>bhuaidh</a:t>
            </a:r>
            <a:r>
              <a:rPr lang="en-GB" sz="1800" i="1" dirty="0">
                <a:solidFill>
                  <a:schemeClr val="accent2"/>
                </a:solidFill>
                <a:latin typeface="Muli" panose="02000503040000020004" pitchFamily="2" charset="0"/>
              </a:rPr>
              <a:t> </a:t>
            </a:r>
            <a:r>
              <a:rPr lang="en-GB" sz="1800" i="1" dirty="0" err="1">
                <a:solidFill>
                  <a:schemeClr val="accent2"/>
                </a:solidFill>
                <a:latin typeface="Muli" panose="02000503040000020004" pitchFamily="2" charset="0"/>
              </a:rPr>
              <a:t>uabhasach</a:t>
            </a:r>
            <a:r>
              <a:rPr lang="en-GB" sz="1800" i="1" dirty="0">
                <a:solidFill>
                  <a:schemeClr val="accent2"/>
                </a:solidFill>
                <a:latin typeface="Muli" panose="02000503040000020004" pitchFamily="2" charset="0"/>
              </a:rPr>
              <a:t> </a:t>
            </a:r>
            <a:r>
              <a:rPr lang="en-GB" sz="1800" i="1" dirty="0" err="1">
                <a:solidFill>
                  <a:schemeClr val="accent2"/>
                </a:solidFill>
                <a:latin typeface="Muli" panose="02000503040000020004" pitchFamily="2" charset="0"/>
              </a:rPr>
              <a:t>atharrachadh</a:t>
            </a:r>
            <a:r>
              <a:rPr lang="en-GB" sz="1800" i="1" dirty="0">
                <a:solidFill>
                  <a:schemeClr val="accent2"/>
                </a:solidFill>
                <a:latin typeface="Muli" panose="02000503040000020004" pitchFamily="2" charset="0"/>
              </a:rPr>
              <a:t> na </a:t>
            </a:r>
            <a:r>
              <a:rPr lang="en-GB" sz="1800" i="1" dirty="0" err="1">
                <a:solidFill>
                  <a:schemeClr val="accent2"/>
                </a:solidFill>
                <a:latin typeface="Muli" panose="02000503040000020004" pitchFamily="2" charset="0"/>
              </a:rPr>
              <a:t>gnàth-shìde</a:t>
            </a:r>
            <a:r>
              <a:rPr lang="en-GB" sz="1800" i="1" dirty="0">
                <a:solidFill>
                  <a:schemeClr val="accent2"/>
                </a:solidFill>
                <a:latin typeface="Muli" panose="02000503040000020004" pitchFamily="2" charset="0"/>
              </a:rPr>
              <a:t> </a:t>
            </a:r>
          </a:p>
          <a:p>
            <a:pPr marL="285750" indent="-28575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GB" sz="1800" i="1" dirty="0">
                <a:solidFill>
                  <a:schemeClr val="accent2"/>
                </a:solidFill>
                <a:latin typeface="Muli" panose="02000503040000020004" pitchFamily="2" charset="0"/>
              </a:rPr>
              <a:t>Gun </a:t>
            </a:r>
            <a:r>
              <a:rPr lang="en-GB" sz="1800" i="1" dirty="0" err="1">
                <a:solidFill>
                  <a:schemeClr val="accent2"/>
                </a:solidFill>
                <a:latin typeface="Muli" panose="02000503040000020004" pitchFamily="2" charset="0"/>
              </a:rPr>
              <a:t>cuir</a:t>
            </a:r>
            <a:r>
              <a:rPr lang="en-GB" sz="1800" i="1" dirty="0">
                <a:solidFill>
                  <a:schemeClr val="accent2"/>
                </a:solidFill>
                <a:latin typeface="Muli" panose="02000503040000020004" pitchFamily="2" charset="0"/>
              </a:rPr>
              <a:t> </a:t>
            </a:r>
            <a:r>
              <a:rPr lang="en-GB" sz="1800" i="1" dirty="0" err="1">
                <a:solidFill>
                  <a:schemeClr val="accent2"/>
                </a:solidFill>
                <a:latin typeface="Muli" panose="02000503040000020004" pitchFamily="2" charset="0"/>
              </a:rPr>
              <a:t>dùthchannan</a:t>
            </a:r>
            <a:r>
              <a:rPr lang="en-GB" sz="1800" i="1" dirty="0">
                <a:solidFill>
                  <a:schemeClr val="accent2"/>
                </a:solidFill>
                <a:latin typeface="Muli" panose="02000503040000020004" pitchFamily="2" charset="0"/>
              </a:rPr>
              <a:t> </a:t>
            </a:r>
            <a:r>
              <a:rPr lang="en-GB" sz="1800" i="1" dirty="0" err="1">
                <a:solidFill>
                  <a:schemeClr val="accent2"/>
                </a:solidFill>
                <a:latin typeface="Muli" panose="02000503040000020004" pitchFamily="2" charset="0"/>
              </a:rPr>
              <a:t>leasaichte</a:t>
            </a:r>
            <a:r>
              <a:rPr lang="en-GB" sz="1800" i="1" dirty="0">
                <a:solidFill>
                  <a:schemeClr val="accent2"/>
                </a:solidFill>
                <a:latin typeface="Muli" panose="02000503040000020004" pitchFamily="2" charset="0"/>
              </a:rPr>
              <a:t>/</a:t>
            </a:r>
            <a:r>
              <a:rPr lang="en-GB" sz="1800" i="1" dirty="0" err="1">
                <a:solidFill>
                  <a:schemeClr val="accent2"/>
                </a:solidFill>
                <a:latin typeface="Muli" panose="02000503040000020004" pitchFamily="2" charset="0"/>
              </a:rPr>
              <a:t>beairteach</a:t>
            </a:r>
            <a:r>
              <a:rPr lang="en-GB" sz="1800" i="1" dirty="0">
                <a:solidFill>
                  <a:schemeClr val="accent2"/>
                </a:solidFill>
                <a:latin typeface="Muli" panose="02000503040000020004" pitchFamily="2" charset="0"/>
              </a:rPr>
              <a:t> </a:t>
            </a:r>
            <a:r>
              <a:rPr lang="en-GB" sz="1800" i="1" dirty="0" err="1">
                <a:solidFill>
                  <a:schemeClr val="accent2"/>
                </a:solidFill>
                <a:latin typeface="Muli" panose="02000503040000020004" pitchFamily="2" charset="0"/>
              </a:rPr>
              <a:t>airgead</a:t>
            </a:r>
            <a:r>
              <a:rPr lang="en-GB" sz="1800" i="1" dirty="0">
                <a:solidFill>
                  <a:schemeClr val="accent2"/>
                </a:solidFill>
                <a:latin typeface="Muli" panose="02000503040000020004" pitchFamily="2" charset="0"/>
              </a:rPr>
              <a:t> mu </a:t>
            </a:r>
            <a:r>
              <a:rPr lang="en-GB" sz="1800" i="1" dirty="0" err="1">
                <a:solidFill>
                  <a:schemeClr val="accent2"/>
                </a:solidFill>
                <a:latin typeface="Muli" panose="02000503040000020004" pitchFamily="2" charset="0"/>
              </a:rPr>
              <a:t>seach</a:t>
            </a:r>
            <a:r>
              <a:rPr lang="en-GB" sz="1800" i="1" dirty="0">
                <a:solidFill>
                  <a:schemeClr val="accent2"/>
                </a:solidFill>
                <a:latin typeface="Muli" panose="02000503040000020004" pitchFamily="2" charset="0"/>
              </a:rPr>
              <a:t> </a:t>
            </a:r>
            <a:r>
              <a:rPr lang="en-GB" sz="1800" i="1" dirty="0" err="1">
                <a:solidFill>
                  <a:schemeClr val="accent2"/>
                </a:solidFill>
                <a:latin typeface="Muli" panose="02000503040000020004" pitchFamily="2" charset="0"/>
              </a:rPr>
              <a:t>airson</a:t>
            </a:r>
            <a:r>
              <a:rPr lang="en-GB" sz="1800" i="1" dirty="0">
                <a:solidFill>
                  <a:schemeClr val="accent2"/>
                </a:solidFill>
                <a:latin typeface="Muli" panose="02000503040000020004" pitchFamily="2" charset="0"/>
              </a:rPr>
              <a:t> a’ </a:t>
            </a:r>
            <a:r>
              <a:rPr lang="en-GB" sz="1800" i="1" dirty="0" err="1">
                <a:solidFill>
                  <a:schemeClr val="accent2"/>
                </a:solidFill>
                <a:latin typeface="Muli" panose="02000503040000020004" pitchFamily="2" charset="0"/>
              </a:rPr>
              <a:t>chiad</a:t>
            </a:r>
            <a:r>
              <a:rPr lang="en-GB" sz="1800" i="1" dirty="0">
                <a:solidFill>
                  <a:schemeClr val="accent2"/>
                </a:solidFill>
                <a:latin typeface="Muli" panose="02000503040000020004" pitchFamily="2" charset="0"/>
              </a:rPr>
              <a:t> </a:t>
            </a:r>
            <a:r>
              <a:rPr lang="en-GB" sz="1800" i="1" dirty="0" err="1">
                <a:solidFill>
                  <a:schemeClr val="accent2"/>
                </a:solidFill>
                <a:latin typeface="Muli" panose="02000503040000020004" pitchFamily="2" charset="0"/>
              </a:rPr>
              <a:t>dà</a:t>
            </a:r>
            <a:r>
              <a:rPr lang="en-GB" sz="1800" i="1" dirty="0">
                <a:solidFill>
                  <a:schemeClr val="accent2"/>
                </a:solidFill>
                <a:latin typeface="Muli" panose="02000503040000020004" pitchFamily="2" charset="0"/>
              </a:rPr>
              <a:t> amas a </a:t>
            </a:r>
            <a:r>
              <a:rPr lang="en-GB" sz="1800" i="1" dirty="0" err="1">
                <a:solidFill>
                  <a:schemeClr val="accent2"/>
                </a:solidFill>
                <a:latin typeface="Muli" panose="02000503040000020004" pitchFamily="2" charset="0"/>
              </a:rPr>
              <a:t>choileanadh</a:t>
            </a:r>
            <a:r>
              <a:rPr lang="en-GB" sz="1800" i="1" dirty="0">
                <a:solidFill>
                  <a:schemeClr val="accent2"/>
                </a:solidFill>
                <a:latin typeface="Muli" panose="02000503040000020004" pitchFamily="2" charset="0"/>
              </a:rPr>
              <a:t> </a:t>
            </a:r>
          </a:p>
          <a:p>
            <a:pPr marL="285750" indent="-28575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GB" sz="1800" i="1" dirty="0" err="1">
                <a:solidFill>
                  <a:schemeClr val="accent2"/>
                </a:solidFill>
                <a:latin typeface="Muli" panose="02000503040000020004" pitchFamily="2" charset="0"/>
              </a:rPr>
              <a:t>Coinneachadh</a:t>
            </a:r>
            <a:r>
              <a:rPr lang="en-GB" sz="1800" i="1" dirty="0">
                <a:solidFill>
                  <a:schemeClr val="accent2"/>
                </a:solidFill>
                <a:latin typeface="Muli" panose="02000503040000020004" pitchFamily="2" charset="0"/>
              </a:rPr>
              <a:t> </a:t>
            </a:r>
            <a:r>
              <a:rPr lang="en-GB" sz="1800" i="1" dirty="0" err="1">
                <a:solidFill>
                  <a:schemeClr val="accent2"/>
                </a:solidFill>
                <a:latin typeface="Muli" panose="02000503040000020004" pitchFamily="2" charset="0"/>
              </a:rPr>
              <a:t>ris</a:t>
            </a:r>
            <a:r>
              <a:rPr lang="en-GB" sz="1800" i="1" dirty="0">
                <a:solidFill>
                  <a:schemeClr val="accent2"/>
                </a:solidFill>
                <a:latin typeface="Muli" panose="02000503040000020004" pitchFamily="2" charset="0"/>
              </a:rPr>
              <a:t> na </a:t>
            </a:r>
            <a:r>
              <a:rPr lang="en-GB" sz="1800" i="1" dirty="0" err="1">
                <a:solidFill>
                  <a:schemeClr val="accent2"/>
                </a:solidFill>
                <a:latin typeface="Muli" panose="02000503040000020004" pitchFamily="2" charset="0"/>
              </a:rPr>
              <a:t>dùbhlain</a:t>
            </a:r>
            <a:r>
              <a:rPr lang="en-GB" sz="1800" i="1" dirty="0">
                <a:solidFill>
                  <a:schemeClr val="accent2"/>
                </a:solidFill>
                <a:latin typeface="Muli" panose="02000503040000020004" pitchFamily="2" charset="0"/>
              </a:rPr>
              <a:t> an </a:t>
            </a:r>
            <a:r>
              <a:rPr lang="en-GB" sz="1800" i="1" dirty="0" err="1">
                <a:solidFill>
                  <a:schemeClr val="accent2"/>
                </a:solidFill>
                <a:latin typeface="Muli" panose="02000503040000020004" pitchFamily="2" charset="0"/>
              </a:rPr>
              <a:t>lùib</a:t>
            </a:r>
            <a:r>
              <a:rPr lang="en-GB" sz="1800" i="1" dirty="0">
                <a:solidFill>
                  <a:schemeClr val="accent2"/>
                </a:solidFill>
                <a:latin typeface="Muli" panose="02000503040000020004" pitchFamily="2" charset="0"/>
              </a:rPr>
              <a:t> </a:t>
            </a:r>
            <a:r>
              <a:rPr lang="en-GB" sz="1800" i="1" dirty="0" err="1">
                <a:solidFill>
                  <a:schemeClr val="accent2"/>
                </a:solidFill>
                <a:latin typeface="Muli" panose="02000503040000020004" pitchFamily="2" charset="0"/>
              </a:rPr>
              <a:t>atharrachadh</a:t>
            </a:r>
            <a:r>
              <a:rPr lang="en-GB" sz="1800" i="1" dirty="0">
                <a:solidFill>
                  <a:schemeClr val="accent2"/>
                </a:solidFill>
                <a:latin typeface="Muli" panose="02000503040000020004" pitchFamily="2" charset="0"/>
              </a:rPr>
              <a:t> na </a:t>
            </a:r>
            <a:r>
              <a:rPr lang="en-GB" sz="1800" i="1" dirty="0" err="1">
                <a:solidFill>
                  <a:schemeClr val="accent2"/>
                </a:solidFill>
                <a:latin typeface="Muli" panose="02000503040000020004" pitchFamily="2" charset="0"/>
              </a:rPr>
              <a:t>gnàth-shìde</a:t>
            </a:r>
            <a:r>
              <a:rPr lang="en-GB" sz="1800" i="1" dirty="0">
                <a:solidFill>
                  <a:schemeClr val="accent2"/>
                </a:solidFill>
                <a:latin typeface="Muli" panose="02000503040000020004" pitchFamily="2" charset="0"/>
              </a:rPr>
              <a:t> le </a:t>
            </a:r>
            <a:r>
              <a:rPr lang="en-GB" sz="1800" i="1" dirty="0" err="1">
                <a:solidFill>
                  <a:schemeClr val="accent2"/>
                </a:solidFill>
                <a:latin typeface="Muli" panose="02000503040000020004" pitchFamily="2" charset="0"/>
              </a:rPr>
              <a:t>bhith</a:t>
            </a:r>
            <a:r>
              <a:rPr lang="en-GB" sz="1800" i="1" dirty="0">
                <a:solidFill>
                  <a:schemeClr val="accent2"/>
                </a:solidFill>
                <a:latin typeface="Muli" panose="02000503040000020004" pitchFamily="2" charset="0"/>
              </a:rPr>
              <a:t> ag </a:t>
            </a:r>
            <a:r>
              <a:rPr lang="en-GB" sz="1800" i="1" dirty="0" err="1">
                <a:solidFill>
                  <a:schemeClr val="accent2"/>
                </a:solidFill>
                <a:latin typeface="Muli" panose="02000503040000020004" pitchFamily="2" charset="0"/>
              </a:rPr>
              <a:t>obrachadh</a:t>
            </a:r>
            <a:r>
              <a:rPr lang="en-GB" sz="1800" i="1" dirty="0">
                <a:solidFill>
                  <a:schemeClr val="accent2"/>
                </a:solidFill>
                <a:latin typeface="Muli" panose="02000503040000020004" pitchFamily="2" charset="0"/>
              </a:rPr>
              <a:t> </a:t>
            </a:r>
            <a:r>
              <a:rPr lang="en-GB" sz="1800" i="1" dirty="0" err="1">
                <a:solidFill>
                  <a:schemeClr val="accent2"/>
                </a:solidFill>
                <a:latin typeface="Muli" panose="02000503040000020004" pitchFamily="2" charset="0"/>
              </a:rPr>
              <a:t>còmhla</a:t>
            </a:r>
            <a:r>
              <a:rPr lang="en-GB" sz="1800" i="1" dirty="0">
                <a:solidFill>
                  <a:schemeClr val="accent2"/>
                </a:solidFill>
                <a:latin typeface="Muli" panose="02000503040000020004" pitchFamily="2" charset="0"/>
              </a:rPr>
              <a:t>  </a:t>
            </a:r>
          </a:p>
          <a:p>
            <a:endParaRPr lang="en-GB" dirty="0" err="1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2862A8AA-FC59-664B-A701-78902E6F15F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37500" y="1604764"/>
            <a:ext cx="2808793" cy="1588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687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on a stage&#10;&#10;Description automatically generated with medium confidence">
            <a:extLst>
              <a:ext uri="{FF2B5EF4-FFF2-40B4-BE49-F238E27FC236}">
                <a16:creationId xmlns:a16="http://schemas.microsoft.com/office/drawing/2014/main" id="{871C815A-EF35-C448-9A82-27A60E92D3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01217"/>
            <a:ext cx="9563877" cy="5738326"/>
          </a:xfrm>
          <a:prstGeom prst="rect">
            <a:avLst/>
          </a:prstGeom>
        </p:spPr>
      </p:pic>
      <p:sp>
        <p:nvSpPr>
          <p:cNvPr id="110" name="Google Shape;155;p23">
            <a:extLst>
              <a:ext uri="{FF2B5EF4-FFF2-40B4-BE49-F238E27FC236}">
                <a16:creationId xmlns:a16="http://schemas.microsoft.com/office/drawing/2014/main" id="{5154E6DB-D688-5549-B51C-FB961B43D769}"/>
              </a:ext>
            </a:extLst>
          </p:cNvPr>
          <p:cNvSpPr/>
          <p:nvPr/>
        </p:nvSpPr>
        <p:spPr>
          <a:xfrm rot="-9000031">
            <a:off x="-4031512" y="-4622190"/>
            <a:ext cx="14776993" cy="8261946"/>
          </a:xfrm>
          <a:custGeom>
            <a:avLst/>
            <a:gdLst/>
            <a:ahLst/>
            <a:cxnLst/>
            <a:rect l="l" t="t" r="r" b="b"/>
            <a:pathLst>
              <a:path w="140976" h="78224" extrusionOk="0">
                <a:moveTo>
                  <a:pt x="83176" y="1"/>
                </a:moveTo>
                <a:cubicBezTo>
                  <a:pt x="74943" y="1"/>
                  <a:pt x="66561" y="1656"/>
                  <a:pt x="61825" y="5878"/>
                </a:cubicBezTo>
                <a:cubicBezTo>
                  <a:pt x="56202" y="10894"/>
                  <a:pt x="57448" y="17915"/>
                  <a:pt x="52524" y="23234"/>
                </a:cubicBezTo>
                <a:cubicBezTo>
                  <a:pt x="49485" y="26517"/>
                  <a:pt x="44348" y="28827"/>
                  <a:pt x="38755" y="30073"/>
                </a:cubicBezTo>
                <a:cubicBezTo>
                  <a:pt x="34067" y="31118"/>
                  <a:pt x="29122" y="31479"/>
                  <a:pt x="24208" y="31479"/>
                </a:cubicBezTo>
                <a:cubicBezTo>
                  <a:pt x="23260" y="31479"/>
                  <a:pt x="22313" y="31466"/>
                  <a:pt x="21369" y="31441"/>
                </a:cubicBezTo>
                <a:cubicBezTo>
                  <a:pt x="19894" y="31410"/>
                  <a:pt x="18418" y="31346"/>
                  <a:pt x="16956" y="31346"/>
                </a:cubicBezTo>
                <a:cubicBezTo>
                  <a:pt x="15586" y="31346"/>
                  <a:pt x="14226" y="31402"/>
                  <a:pt x="12888" y="31593"/>
                </a:cubicBezTo>
                <a:cubicBezTo>
                  <a:pt x="5867" y="32627"/>
                  <a:pt x="1064" y="37247"/>
                  <a:pt x="548" y="41806"/>
                </a:cubicBezTo>
                <a:cubicBezTo>
                  <a:pt x="0" y="46365"/>
                  <a:pt x="3010" y="50834"/>
                  <a:pt x="6931" y="54572"/>
                </a:cubicBezTo>
                <a:cubicBezTo>
                  <a:pt x="14925" y="62384"/>
                  <a:pt x="27022" y="68220"/>
                  <a:pt x="40396" y="71989"/>
                </a:cubicBezTo>
                <a:cubicBezTo>
                  <a:pt x="53770" y="75758"/>
                  <a:pt x="68421" y="77490"/>
                  <a:pt x="83102" y="78068"/>
                </a:cubicBezTo>
                <a:cubicBezTo>
                  <a:pt x="85551" y="78163"/>
                  <a:pt x="88027" y="78223"/>
                  <a:pt x="90506" y="78223"/>
                </a:cubicBezTo>
                <a:cubicBezTo>
                  <a:pt x="99105" y="78223"/>
                  <a:pt x="107738" y="77499"/>
                  <a:pt x="115383" y="74998"/>
                </a:cubicBezTo>
                <a:cubicBezTo>
                  <a:pt x="124744" y="71958"/>
                  <a:pt x="131887" y="66396"/>
                  <a:pt x="135839" y="60195"/>
                </a:cubicBezTo>
                <a:cubicBezTo>
                  <a:pt x="139517" y="54481"/>
                  <a:pt x="140976" y="47642"/>
                  <a:pt x="140155" y="41107"/>
                </a:cubicBezTo>
                <a:cubicBezTo>
                  <a:pt x="139456" y="35089"/>
                  <a:pt x="137936" y="29769"/>
                  <a:pt x="134471" y="24116"/>
                </a:cubicBezTo>
                <a:cubicBezTo>
                  <a:pt x="132495" y="20803"/>
                  <a:pt x="129790" y="17672"/>
                  <a:pt x="126447" y="14784"/>
                </a:cubicBezTo>
                <a:cubicBezTo>
                  <a:pt x="117510" y="7125"/>
                  <a:pt x="103984" y="1714"/>
                  <a:pt x="89151" y="286"/>
                </a:cubicBezTo>
                <a:cubicBezTo>
                  <a:pt x="87206" y="100"/>
                  <a:pt x="85196" y="1"/>
                  <a:pt x="83176" y="1"/>
                </a:cubicBezTo>
                <a:close/>
              </a:path>
            </a:pathLst>
          </a:custGeom>
          <a:solidFill>
            <a:srgbClr val="8DDD7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" name="Google Shape;1615;p67">
            <a:extLst>
              <a:ext uri="{FF2B5EF4-FFF2-40B4-BE49-F238E27FC236}">
                <a16:creationId xmlns:a16="http://schemas.microsoft.com/office/drawing/2014/main" id="{2141789A-6720-554E-BEEC-87B2014AB29A}"/>
              </a:ext>
            </a:extLst>
          </p:cNvPr>
          <p:cNvSpPr txBox="1">
            <a:spLocks/>
          </p:cNvSpPr>
          <p:nvPr/>
        </p:nvSpPr>
        <p:spPr>
          <a:xfrm>
            <a:off x="433747" y="200558"/>
            <a:ext cx="8523641" cy="161891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sz="2400" dirty="0" err="1">
                <a:solidFill>
                  <a:schemeClr val="bg2"/>
                </a:solidFill>
                <a:latin typeface="Lilita One" panose="02000000000000000000" pitchFamily="2" charset="0"/>
              </a:rPr>
              <a:t>Aonta</a:t>
            </a:r>
            <a:r>
              <a:rPr lang="en-GB" sz="2400" dirty="0">
                <a:solidFill>
                  <a:schemeClr val="bg2"/>
                </a:solidFill>
                <a:latin typeface="Lilita One" panose="02000000000000000000" pitchFamily="2" charset="0"/>
              </a:rPr>
              <a:t> </a:t>
            </a:r>
            <a:r>
              <a:rPr lang="en-GB" sz="2400" dirty="0" err="1">
                <a:solidFill>
                  <a:schemeClr val="bg2"/>
                </a:solidFill>
                <a:latin typeface="Lilita One" panose="02000000000000000000" pitchFamily="2" charset="0"/>
              </a:rPr>
              <a:t>Pharis</a:t>
            </a:r>
            <a:endParaRPr lang="en-GB" sz="2400" dirty="0">
              <a:solidFill>
                <a:schemeClr val="bg2"/>
              </a:solidFill>
              <a:latin typeface="Lilita One" panose="02000000000000000000" pitchFamily="2" charset="0"/>
            </a:endParaRPr>
          </a:p>
          <a:p>
            <a:r>
              <a:rPr lang="en-GB" sz="1800" i="1" dirty="0" err="1">
                <a:solidFill>
                  <a:schemeClr val="bg2"/>
                </a:solidFill>
                <a:latin typeface="Muli" panose="02000503040000020004" pitchFamily="2" charset="0"/>
              </a:rPr>
              <a:t>Chaidh</a:t>
            </a:r>
            <a:r>
              <a:rPr lang="en-GB" sz="1800" i="1" dirty="0">
                <a:solidFill>
                  <a:schemeClr val="bg2"/>
                </a:solidFill>
                <a:latin typeface="Muli" panose="02000503040000020004" pitchFamily="2" charset="0"/>
              </a:rPr>
              <a:t> a’ </a:t>
            </a:r>
            <a:r>
              <a:rPr lang="en-GB" sz="1800" i="1" dirty="0" err="1">
                <a:solidFill>
                  <a:schemeClr val="bg2"/>
                </a:solidFill>
                <a:latin typeface="Muli" panose="02000503040000020004" pitchFamily="2" charset="0"/>
              </a:rPr>
              <a:t>chiad</a:t>
            </a:r>
            <a:r>
              <a:rPr lang="en-GB" sz="1800" i="1" dirty="0">
                <a:solidFill>
                  <a:schemeClr val="bg2"/>
                </a:solidFill>
                <a:latin typeface="Muli" panose="02000503040000020004" pitchFamily="2" charset="0"/>
              </a:rPr>
              <a:t> </a:t>
            </a:r>
            <a:r>
              <a:rPr lang="en-GB" sz="1800" i="1" dirty="0" err="1">
                <a:solidFill>
                  <a:schemeClr val="bg2"/>
                </a:solidFill>
                <a:latin typeface="Muli" panose="02000503040000020004" pitchFamily="2" charset="0"/>
              </a:rPr>
              <a:t>aonta</a:t>
            </a:r>
            <a:r>
              <a:rPr lang="en-GB" sz="1800" i="1" dirty="0">
                <a:solidFill>
                  <a:schemeClr val="bg2"/>
                </a:solidFill>
                <a:latin typeface="Muli" panose="02000503040000020004" pitchFamily="2" charset="0"/>
              </a:rPr>
              <a:t> air a’ </a:t>
            </a:r>
            <a:r>
              <a:rPr lang="en-GB" sz="1800" i="1" dirty="0" err="1">
                <a:solidFill>
                  <a:schemeClr val="bg2"/>
                </a:solidFill>
                <a:latin typeface="Muli" panose="02000503040000020004" pitchFamily="2" charset="0"/>
              </a:rPr>
              <a:t>ghnàth-shìde</a:t>
            </a:r>
            <a:r>
              <a:rPr lang="en-GB" sz="1800" i="1" dirty="0">
                <a:solidFill>
                  <a:schemeClr val="bg2"/>
                </a:solidFill>
                <a:latin typeface="Muli" panose="02000503040000020004" pitchFamily="2" charset="0"/>
              </a:rPr>
              <a:t> a </a:t>
            </a:r>
            <a:r>
              <a:rPr lang="en-GB" sz="1800" i="1" dirty="0" err="1">
                <a:solidFill>
                  <a:schemeClr val="bg2"/>
                </a:solidFill>
                <a:latin typeface="Muli" panose="02000503040000020004" pitchFamily="2" charset="0"/>
              </a:rPr>
              <a:t>dhèanamh</a:t>
            </a:r>
            <a:r>
              <a:rPr lang="en-GB" sz="1800" i="1" dirty="0">
                <a:solidFill>
                  <a:schemeClr val="bg2"/>
                </a:solidFill>
                <a:latin typeface="Muli" panose="02000503040000020004" pitchFamily="2" charset="0"/>
              </a:rPr>
              <a:t> </a:t>
            </a:r>
            <a:r>
              <a:rPr lang="en-GB" sz="1800" i="1" dirty="0" err="1">
                <a:solidFill>
                  <a:schemeClr val="bg2"/>
                </a:solidFill>
                <a:latin typeface="Muli" panose="02000503040000020004" pitchFamily="2" charset="0"/>
              </a:rPr>
              <a:t>aig</a:t>
            </a:r>
            <a:r>
              <a:rPr lang="en-GB" sz="1800" i="1" dirty="0">
                <a:solidFill>
                  <a:schemeClr val="bg2"/>
                </a:solidFill>
                <a:latin typeface="Muli" panose="02000503040000020004" pitchFamily="2" charset="0"/>
              </a:rPr>
              <a:t> </a:t>
            </a:r>
            <a:r>
              <a:rPr lang="en-GB" sz="1800" i="1" dirty="0" err="1">
                <a:solidFill>
                  <a:schemeClr val="bg2"/>
                </a:solidFill>
                <a:latin typeface="Muli" panose="02000503040000020004" pitchFamily="2" charset="0"/>
              </a:rPr>
              <a:t>coinneamh</a:t>
            </a:r>
            <a:r>
              <a:rPr lang="en-GB" sz="1800" i="1" dirty="0">
                <a:solidFill>
                  <a:schemeClr val="bg2"/>
                </a:solidFill>
                <a:latin typeface="Muli" panose="02000503040000020004" pitchFamily="2" charset="0"/>
              </a:rPr>
              <a:t> COP </a:t>
            </a:r>
            <a:r>
              <a:rPr lang="en-GB" sz="1800" i="1" dirty="0" err="1">
                <a:solidFill>
                  <a:schemeClr val="bg2"/>
                </a:solidFill>
                <a:latin typeface="Muli" panose="02000503040000020004" pitchFamily="2" charset="0"/>
              </a:rPr>
              <a:t>ann</a:t>
            </a:r>
            <a:r>
              <a:rPr lang="en-GB" sz="1800" i="1" dirty="0">
                <a:solidFill>
                  <a:schemeClr val="bg2"/>
                </a:solidFill>
                <a:latin typeface="Muli" panose="02000503040000020004" pitchFamily="2" charset="0"/>
              </a:rPr>
              <a:t> am Paris </a:t>
            </a:r>
            <a:r>
              <a:rPr lang="en-GB" sz="1800" i="1" dirty="0" err="1">
                <a:solidFill>
                  <a:schemeClr val="bg2"/>
                </a:solidFill>
                <a:latin typeface="Muli" panose="02000503040000020004" pitchFamily="2" charset="0"/>
              </a:rPr>
              <a:t>ann</a:t>
            </a:r>
            <a:r>
              <a:rPr lang="en-GB" sz="1800" i="1" dirty="0">
                <a:solidFill>
                  <a:schemeClr val="bg2"/>
                </a:solidFill>
                <a:latin typeface="Muli" panose="02000503040000020004" pitchFamily="2" charset="0"/>
              </a:rPr>
              <a:t> an 2015. ’S e </a:t>
            </a:r>
            <a:r>
              <a:rPr lang="en-GB" sz="1800" i="1" dirty="0" err="1">
                <a:solidFill>
                  <a:schemeClr val="bg2"/>
                </a:solidFill>
                <a:latin typeface="Muli" panose="02000503040000020004" pitchFamily="2" charset="0"/>
              </a:rPr>
              <a:t>Aonta</a:t>
            </a:r>
            <a:r>
              <a:rPr lang="en-GB" sz="1800" i="1" dirty="0">
                <a:solidFill>
                  <a:schemeClr val="bg2"/>
                </a:solidFill>
                <a:latin typeface="Muli" panose="02000503040000020004" pitchFamily="2" charset="0"/>
              </a:rPr>
              <a:t> </a:t>
            </a:r>
            <a:r>
              <a:rPr lang="en-GB" sz="1800" i="1" dirty="0" err="1">
                <a:solidFill>
                  <a:schemeClr val="bg2"/>
                </a:solidFill>
                <a:latin typeface="Muli" panose="02000503040000020004" pitchFamily="2" charset="0"/>
              </a:rPr>
              <a:t>Pharis</a:t>
            </a:r>
            <a:r>
              <a:rPr lang="en-GB" sz="1800" i="1" dirty="0">
                <a:solidFill>
                  <a:schemeClr val="bg2"/>
                </a:solidFill>
                <a:latin typeface="Muli" panose="02000503040000020004" pitchFamily="2" charset="0"/>
              </a:rPr>
              <a:t> a </a:t>
            </a:r>
            <a:r>
              <a:rPr lang="en-GB" sz="1800" i="1" dirty="0" err="1">
                <a:solidFill>
                  <a:schemeClr val="bg2"/>
                </a:solidFill>
                <a:latin typeface="Muli" panose="02000503040000020004" pitchFamily="2" charset="0"/>
              </a:rPr>
              <a:t>tha</a:t>
            </a:r>
            <a:r>
              <a:rPr lang="en-GB" sz="1800" i="1" dirty="0">
                <a:solidFill>
                  <a:schemeClr val="bg2"/>
                </a:solidFill>
                <a:latin typeface="Muli" panose="02000503040000020004" pitchFamily="2" charset="0"/>
              </a:rPr>
              <a:t> air, ’s e air </a:t>
            </a:r>
            <a:r>
              <a:rPr lang="en-GB" sz="1800" i="1" dirty="0" err="1">
                <a:solidFill>
                  <a:schemeClr val="bg2"/>
                </a:solidFill>
                <a:latin typeface="Muli" panose="02000503040000020004" pitchFamily="2" charset="0"/>
              </a:rPr>
              <a:t>ainmeachadh</a:t>
            </a:r>
            <a:r>
              <a:rPr lang="en-GB" sz="1800" i="1" dirty="0">
                <a:solidFill>
                  <a:schemeClr val="bg2"/>
                </a:solidFill>
                <a:latin typeface="Muli" panose="02000503040000020004" pitchFamily="2" charset="0"/>
              </a:rPr>
              <a:t> air a’ </a:t>
            </a:r>
            <a:r>
              <a:rPr lang="en-GB" sz="1800" i="1" dirty="0" err="1">
                <a:solidFill>
                  <a:schemeClr val="bg2"/>
                </a:solidFill>
                <a:latin typeface="Muli" panose="02000503040000020004" pitchFamily="2" charset="0"/>
              </a:rPr>
              <a:t>bhaile</a:t>
            </a:r>
            <a:r>
              <a:rPr lang="en-GB" sz="1800" i="1" dirty="0">
                <a:solidFill>
                  <a:schemeClr val="bg2"/>
                </a:solidFill>
                <a:latin typeface="Muli" panose="02000503040000020004" pitchFamily="2" charset="0"/>
              </a:rPr>
              <a:t> </a:t>
            </a:r>
            <a:r>
              <a:rPr lang="en-GB" sz="1800" i="1" dirty="0" err="1">
                <a:solidFill>
                  <a:schemeClr val="bg2"/>
                </a:solidFill>
                <a:latin typeface="Muli" panose="02000503040000020004" pitchFamily="2" charset="0"/>
              </a:rPr>
              <a:t>anns</a:t>
            </a:r>
            <a:r>
              <a:rPr lang="en-GB" sz="1800" i="1" dirty="0">
                <a:solidFill>
                  <a:schemeClr val="bg2"/>
                </a:solidFill>
                <a:latin typeface="Muli" panose="02000503040000020004" pitchFamily="2" charset="0"/>
              </a:rPr>
              <a:t> an </a:t>
            </a:r>
            <a:r>
              <a:rPr lang="en-GB" sz="1800" i="1" dirty="0" err="1">
                <a:solidFill>
                  <a:schemeClr val="bg2"/>
                </a:solidFill>
                <a:latin typeface="Muli" panose="02000503040000020004" pitchFamily="2" charset="0"/>
              </a:rPr>
              <a:t>deach</a:t>
            </a:r>
            <a:r>
              <a:rPr lang="en-GB" sz="1800" i="1" dirty="0">
                <a:solidFill>
                  <a:schemeClr val="bg2"/>
                </a:solidFill>
                <a:latin typeface="Muli" panose="02000503040000020004" pitchFamily="2" charset="0"/>
              </a:rPr>
              <a:t> a </a:t>
            </a:r>
            <a:r>
              <a:rPr lang="en-GB" sz="1800" i="1" dirty="0" err="1">
                <a:solidFill>
                  <a:schemeClr val="bg2"/>
                </a:solidFill>
                <a:latin typeface="Muli" panose="02000503040000020004" pitchFamily="2" charset="0"/>
              </a:rPr>
              <a:t>chumail</a:t>
            </a:r>
            <a:r>
              <a:rPr lang="en-GB" sz="1800" i="1" dirty="0">
                <a:solidFill>
                  <a:schemeClr val="bg2"/>
                </a:solidFill>
                <a:latin typeface="Muli" panose="02000503040000020004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25304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DDD3848-F3DF-084C-9821-E8565412555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272187" y="0"/>
            <a:ext cx="7467427" cy="5143500"/>
          </a:xfrm>
          <a:prstGeom prst="rect">
            <a:avLst/>
          </a:prstGeom>
        </p:spPr>
      </p:pic>
      <p:sp>
        <p:nvSpPr>
          <p:cNvPr id="394" name="Google Shape;394;p41"/>
          <p:cNvSpPr/>
          <p:nvPr/>
        </p:nvSpPr>
        <p:spPr>
          <a:xfrm rot="13500000">
            <a:off x="1587325" y="-362473"/>
            <a:ext cx="6887933" cy="5610329"/>
          </a:xfrm>
          <a:custGeom>
            <a:avLst/>
            <a:gdLst/>
            <a:ahLst/>
            <a:cxnLst/>
            <a:rect l="l" t="t" r="r" b="b"/>
            <a:pathLst>
              <a:path w="124653" h="84534" extrusionOk="0">
                <a:moveTo>
                  <a:pt x="38538" y="0"/>
                </a:moveTo>
                <a:cubicBezTo>
                  <a:pt x="31277" y="0"/>
                  <a:pt x="23914" y="1651"/>
                  <a:pt x="17782" y="5121"/>
                </a:cubicBezTo>
                <a:cubicBezTo>
                  <a:pt x="5137" y="12295"/>
                  <a:pt x="0" y="25881"/>
                  <a:pt x="2797" y="37401"/>
                </a:cubicBezTo>
                <a:cubicBezTo>
                  <a:pt x="5654" y="48891"/>
                  <a:pt x="15168" y="58374"/>
                  <a:pt x="26444" y="65548"/>
                </a:cubicBezTo>
                <a:cubicBezTo>
                  <a:pt x="40974" y="74788"/>
                  <a:pt x="58694" y="80806"/>
                  <a:pt x="77509" y="83025"/>
                </a:cubicBezTo>
                <a:cubicBezTo>
                  <a:pt x="82402" y="83614"/>
                  <a:pt x="89834" y="84534"/>
                  <a:pt x="97300" y="84534"/>
                </a:cubicBezTo>
                <a:cubicBezTo>
                  <a:pt x="108339" y="84534"/>
                  <a:pt x="119455" y="82522"/>
                  <a:pt x="122556" y="74454"/>
                </a:cubicBezTo>
                <a:cubicBezTo>
                  <a:pt x="124653" y="69013"/>
                  <a:pt x="119911" y="63694"/>
                  <a:pt x="114136" y="60836"/>
                </a:cubicBezTo>
                <a:cubicBezTo>
                  <a:pt x="108361" y="58010"/>
                  <a:pt x="101491" y="56551"/>
                  <a:pt x="96051" y="53329"/>
                </a:cubicBezTo>
                <a:cubicBezTo>
                  <a:pt x="84014" y="46064"/>
                  <a:pt x="82433" y="32265"/>
                  <a:pt x="76172" y="21261"/>
                </a:cubicBezTo>
                <a:cubicBezTo>
                  <a:pt x="71400" y="12781"/>
                  <a:pt x="63193" y="5516"/>
                  <a:pt x="52311" y="2082"/>
                </a:cubicBezTo>
                <a:cubicBezTo>
                  <a:pt x="48014" y="710"/>
                  <a:pt x="43298" y="0"/>
                  <a:pt x="3853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5" name="Google Shape;395;p41"/>
          <p:cNvSpPr/>
          <p:nvPr/>
        </p:nvSpPr>
        <p:spPr>
          <a:xfrm rot="20699969">
            <a:off x="-2459941" y="2846702"/>
            <a:ext cx="5043620" cy="3420354"/>
          </a:xfrm>
          <a:custGeom>
            <a:avLst/>
            <a:gdLst/>
            <a:ahLst/>
            <a:cxnLst/>
            <a:rect l="l" t="t" r="r" b="b"/>
            <a:pathLst>
              <a:path w="124653" h="84534" extrusionOk="0">
                <a:moveTo>
                  <a:pt x="38538" y="0"/>
                </a:moveTo>
                <a:cubicBezTo>
                  <a:pt x="31277" y="0"/>
                  <a:pt x="23914" y="1651"/>
                  <a:pt x="17782" y="5121"/>
                </a:cubicBezTo>
                <a:cubicBezTo>
                  <a:pt x="5137" y="12295"/>
                  <a:pt x="0" y="25881"/>
                  <a:pt x="2797" y="37401"/>
                </a:cubicBezTo>
                <a:cubicBezTo>
                  <a:pt x="5654" y="48891"/>
                  <a:pt x="15168" y="58374"/>
                  <a:pt x="26444" y="65548"/>
                </a:cubicBezTo>
                <a:cubicBezTo>
                  <a:pt x="40974" y="74788"/>
                  <a:pt x="58694" y="80806"/>
                  <a:pt x="77509" y="83025"/>
                </a:cubicBezTo>
                <a:cubicBezTo>
                  <a:pt x="82402" y="83614"/>
                  <a:pt x="89834" y="84534"/>
                  <a:pt x="97300" y="84534"/>
                </a:cubicBezTo>
                <a:cubicBezTo>
                  <a:pt x="108339" y="84534"/>
                  <a:pt x="119455" y="82522"/>
                  <a:pt x="122556" y="74454"/>
                </a:cubicBezTo>
                <a:cubicBezTo>
                  <a:pt x="124653" y="69013"/>
                  <a:pt x="119911" y="63694"/>
                  <a:pt x="114136" y="60836"/>
                </a:cubicBezTo>
                <a:cubicBezTo>
                  <a:pt x="108361" y="58010"/>
                  <a:pt x="101491" y="56551"/>
                  <a:pt x="96051" y="53329"/>
                </a:cubicBezTo>
                <a:cubicBezTo>
                  <a:pt x="84014" y="46064"/>
                  <a:pt x="82433" y="32265"/>
                  <a:pt x="76172" y="21261"/>
                </a:cubicBezTo>
                <a:cubicBezTo>
                  <a:pt x="71400" y="12781"/>
                  <a:pt x="63193" y="5516"/>
                  <a:pt x="52311" y="2082"/>
                </a:cubicBezTo>
                <a:cubicBezTo>
                  <a:pt x="48014" y="710"/>
                  <a:pt x="43298" y="0"/>
                  <a:pt x="3853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Google Shape;1615;p67">
            <a:extLst>
              <a:ext uri="{FF2B5EF4-FFF2-40B4-BE49-F238E27FC236}">
                <a16:creationId xmlns:a16="http://schemas.microsoft.com/office/drawing/2014/main" id="{4E3F588A-6B7B-2345-AAD5-F5505A53F12B}"/>
              </a:ext>
            </a:extLst>
          </p:cNvPr>
          <p:cNvSpPr txBox="1">
            <a:spLocks/>
          </p:cNvSpPr>
          <p:nvPr/>
        </p:nvSpPr>
        <p:spPr>
          <a:xfrm>
            <a:off x="4484847" y="1657975"/>
            <a:ext cx="3853542" cy="198152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sz="1800" i="1" dirty="0">
                <a:solidFill>
                  <a:schemeClr val="accent5"/>
                </a:solidFill>
                <a:latin typeface="Muli" panose="02000503040000020004" pitchFamily="2" charset="0"/>
              </a:rPr>
              <a:t>Le </a:t>
            </a:r>
            <a:r>
              <a:rPr lang="en-GB" sz="1800" i="1" dirty="0" err="1">
                <a:solidFill>
                  <a:schemeClr val="accent5"/>
                </a:solidFill>
                <a:latin typeface="Muli" panose="02000503040000020004" pitchFamily="2" charset="0"/>
              </a:rPr>
              <a:t>bhith</a:t>
            </a:r>
            <a:r>
              <a:rPr lang="en-GB" sz="1800" i="1" dirty="0">
                <a:solidFill>
                  <a:schemeClr val="accent5"/>
                </a:solidFill>
                <a:latin typeface="Muli" panose="02000503040000020004" pitchFamily="2" charset="0"/>
              </a:rPr>
              <a:t> a’ </a:t>
            </a:r>
            <a:r>
              <a:rPr lang="en-GB" sz="1800" i="1" dirty="0" err="1">
                <a:solidFill>
                  <a:schemeClr val="accent5"/>
                </a:solidFill>
                <a:latin typeface="Muli" panose="02000503040000020004" pitchFamily="2" charset="0"/>
              </a:rPr>
              <a:t>soidhnigeadh</a:t>
            </a:r>
            <a:r>
              <a:rPr lang="en-GB" sz="1800" i="1" dirty="0">
                <a:solidFill>
                  <a:schemeClr val="accent5"/>
                </a:solidFill>
                <a:latin typeface="Muli" panose="02000503040000020004" pitchFamily="2" charset="0"/>
              </a:rPr>
              <a:t> an </a:t>
            </a:r>
            <a:r>
              <a:rPr lang="en-GB" sz="1800" i="1" dirty="0" err="1">
                <a:solidFill>
                  <a:schemeClr val="accent5"/>
                </a:solidFill>
                <a:latin typeface="Muli" panose="02000503040000020004" pitchFamily="2" charset="0"/>
              </a:rPr>
              <a:t>aonta</a:t>
            </a:r>
            <a:r>
              <a:rPr lang="en-GB" sz="1800" i="1" dirty="0">
                <a:solidFill>
                  <a:schemeClr val="accent5"/>
                </a:solidFill>
                <a:latin typeface="Muli" panose="02000503040000020004" pitchFamily="2" charset="0"/>
              </a:rPr>
              <a:t>, </a:t>
            </a:r>
            <a:r>
              <a:rPr lang="en-GB" sz="1800" i="1" dirty="0" err="1">
                <a:solidFill>
                  <a:schemeClr val="accent5"/>
                </a:solidFill>
                <a:latin typeface="Muli" panose="02000503040000020004" pitchFamily="2" charset="0"/>
              </a:rPr>
              <a:t>bha</a:t>
            </a:r>
            <a:r>
              <a:rPr lang="en-GB" sz="1800" i="1" dirty="0">
                <a:solidFill>
                  <a:schemeClr val="accent5"/>
                </a:solidFill>
                <a:latin typeface="Muli" panose="02000503040000020004" pitchFamily="2" charset="0"/>
              </a:rPr>
              <a:t> na </a:t>
            </a:r>
            <a:r>
              <a:rPr lang="en-GB" sz="1800" i="1" dirty="0" err="1">
                <a:solidFill>
                  <a:schemeClr val="accent5"/>
                </a:solidFill>
                <a:latin typeface="Muli" panose="02000503040000020004" pitchFamily="2" charset="0"/>
              </a:rPr>
              <a:t>partaidhean</a:t>
            </a:r>
            <a:r>
              <a:rPr lang="en-GB" sz="1800" i="1" dirty="0">
                <a:solidFill>
                  <a:schemeClr val="accent5"/>
                </a:solidFill>
                <a:latin typeface="Muli" panose="02000503040000020004" pitchFamily="2" charset="0"/>
              </a:rPr>
              <a:t> ag </a:t>
            </a:r>
            <a:r>
              <a:rPr lang="en-GB" sz="1800" i="1" dirty="0" err="1">
                <a:solidFill>
                  <a:schemeClr val="accent5"/>
                </a:solidFill>
                <a:latin typeface="Muli" panose="02000503040000020004" pitchFamily="2" charset="0"/>
              </a:rPr>
              <a:t>aontachadh</a:t>
            </a:r>
            <a:r>
              <a:rPr lang="en-GB" sz="1800" i="1" dirty="0">
                <a:solidFill>
                  <a:schemeClr val="accent5"/>
                </a:solidFill>
                <a:latin typeface="Muli" panose="02000503040000020004" pitchFamily="2" charset="0"/>
              </a:rPr>
              <a:t> gum </a:t>
            </a:r>
            <a:r>
              <a:rPr lang="en-GB" sz="1800" i="1" dirty="0" err="1">
                <a:solidFill>
                  <a:schemeClr val="accent5"/>
                </a:solidFill>
                <a:latin typeface="Muli" panose="02000503040000020004" pitchFamily="2" charset="0"/>
              </a:rPr>
              <a:t>bu</a:t>
            </a:r>
            <a:r>
              <a:rPr lang="en-GB" sz="1800" i="1" dirty="0">
                <a:solidFill>
                  <a:schemeClr val="accent5"/>
                </a:solidFill>
                <a:latin typeface="Muli" panose="02000503040000020004" pitchFamily="2" charset="0"/>
              </a:rPr>
              <a:t> </a:t>
            </a:r>
            <a:r>
              <a:rPr lang="en-GB" sz="1800" i="1" dirty="0" err="1">
                <a:solidFill>
                  <a:schemeClr val="accent5"/>
                </a:solidFill>
                <a:latin typeface="Muli" panose="02000503040000020004" pitchFamily="2" charset="0"/>
              </a:rPr>
              <a:t>chòir</a:t>
            </a:r>
            <a:r>
              <a:rPr lang="en-GB" sz="1800" i="1" dirty="0">
                <a:solidFill>
                  <a:schemeClr val="accent5"/>
                </a:solidFill>
                <a:latin typeface="Muli" panose="02000503040000020004" pitchFamily="2" charset="0"/>
              </a:rPr>
              <a:t> </a:t>
            </a:r>
            <a:r>
              <a:rPr lang="en-GB" sz="1800" i="1" dirty="0" err="1">
                <a:solidFill>
                  <a:schemeClr val="accent5"/>
                </a:solidFill>
                <a:latin typeface="Muli" panose="02000503040000020004" pitchFamily="2" charset="0"/>
              </a:rPr>
              <a:t>dhaibh</a:t>
            </a:r>
            <a:r>
              <a:rPr lang="en-GB" sz="1800" i="1" dirty="0">
                <a:solidFill>
                  <a:schemeClr val="accent5"/>
                </a:solidFill>
                <a:latin typeface="Muli" panose="02000503040000020004" pitchFamily="2" charset="0"/>
              </a:rPr>
              <a:t> </a:t>
            </a:r>
            <a:r>
              <a:rPr lang="en-GB" sz="1800" i="1" dirty="0" err="1">
                <a:solidFill>
                  <a:schemeClr val="accent5"/>
                </a:solidFill>
                <a:latin typeface="Muli" panose="02000503040000020004" pitchFamily="2" charset="0"/>
              </a:rPr>
              <a:t>obrachadh</a:t>
            </a:r>
            <a:r>
              <a:rPr lang="en-GB" sz="1800" i="1" dirty="0">
                <a:solidFill>
                  <a:schemeClr val="accent5"/>
                </a:solidFill>
                <a:latin typeface="Muli" panose="02000503040000020004" pitchFamily="2" charset="0"/>
              </a:rPr>
              <a:t> </a:t>
            </a:r>
            <a:r>
              <a:rPr lang="en-GB" sz="1800" i="1" dirty="0" err="1">
                <a:solidFill>
                  <a:schemeClr val="accent5"/>
                </a:solidFill>
                <a:latin typeface="Muli" panose="02000503040000020004" pitchFamily="2" charset="0"/>
              </a:rPr>
              <a:t>còmhla</a:t>
            </a:r>
            <a:r>
              <a:rPr lang="en-GB" sz="1800" i="1" dirty="0">
                <a:solidFill>
                  <a:schemeClr val="accent5"/>
                </a:solidFill>
                <a:latin typeface="Muli" panose="02000503040000020004" pitchFamily="2" charset="0"/>
              </a:rPr>
              <a:t> </a:t>
            </a:r>
            <a:r>
              <a:rPr lang="en-GB" sz="1800" i="1" dirty="0" err="1">
                <a:solidFill>
                  <a:schemeClr val="accent5"/>
                </a:solidFill>
                <a:latin typeface="Muli" panose="02000503040000020004" pitchFamily="2" charset="0"/>
              </a:rPr>
              <a:t>airson</a:t>
            </a:r>
            <a:r>
              <a:rPr lang="en-GB" sz="1800" i="1" dirty="0">
                <a:solidFill>
                  <a:schemeClr val="accent5"/>
                </a:solidFill>
                <a:latin typeface="Muli" panose="02000503040000020004" pitchFamily="2" charset="0"/>
              </a:rPr>
              <a:t> </a:t>
            </a:r>
            <a:r>
              <a:rPr lang="en-GB" sz="1800" i="1" dirty="0" err="1">
                <a:solidFill>
                  <a:schemeClr val="accent5"/>
                </a:solidFill>
                <a:latin typeface="Muli" panose="02000503040000020004" pitchFamily="2" charset="0"/>
              </a:rPr>
              <a:t>stad</a:t>
            </a:r>
            <a:r>
              <a:rPr lang="en-GB" sz="1800" i="1" dirty="0">
                <a:solidFill>
                  <a:schemeClr val="accent5"/>
                </a:solidFill>
                <a:latin typeface="Muli" panose="02000503040000020004" pitchFamily="2" charset="0"/>
              </a:rPr>
              <a:t> a chur air </a:t>
            </a:r>
            <a:r>
              <a:rPr lang="en-GB" sz="1800" i="1" dirty="0" err="1">
                <a:solidFill>
                  <a:schemeClr val="accent5"/>
                </a:solidFill>
                <a:latin typeface="Muli" panose="02000503040000020004" pitchFamily="2" charset="0"/>
              </a:rPr>
              <a:t>teòthachd</a:t>
            </a:r>
            <a:r>
              <a:rPr lang="en-GB" sz="1800" i="1" dirty="0">
                <a:solidFill>
                  <a:schemeClr val="accent5"/>
                </a:solidFill>
                <a:latin typeface="Muli" panose="02000503040000020004" pitchFamily="2" charset="0"/>
              </a:rPr>
              <a:t> na </a:t>
            </a:r>
            <a:r>
              <a:rPr lang="en-GB" sz="1800" i="1" dirty="0" err="1">
                <a:solidFill>
                  <a:schemeClr val="accent5"/>
                </a:solidFill>
                <a:latin typeface="Muli" panose="02000503040000020004" pitchFamily="2" charset="0"/>
              </a:rPr>
              <a:t>Talmhainn</a:t>
            </a:r>
            <a:r>
              <a:rPr lang="en-GB" sz="1800" i="1" dirty="0">
                <a:solidFill>
                  <a:schemeClr val="accent5"/>
                </a:solidFill>
                <a:latin typeface="Muli" panose="02000503040000020004" pitchFamily="2" charset="0"/>
              </a:rPr>
              <a:t> a </a:t>
            </a:r>
            <a:r>
              <a:rPr lang="en-GB" sz="1800" i="1" dirty="0" err="1">
                <a:solidFill>
                  <a:schemeClr val="accent5"/>
                </a:solidFill>
                <a:latin typeface="Muli" panose="02000503040000020004" pitchFamily="2" charset="0"/>
              </a:rPr>
              <a:t>bhith</a:t>
            </a:r>
            <a:r>
              <a:rPr lang="en-GB" sz="1800" i="1" dirty="0">
                <a:solidFill>
                  <a:schemeClr val="accent5"/>
                </a:solidFill>
                <a:latin typeface="Muli" panose="02000503040000020004" pitchFamily="2" charset="0"/>
              </a:rPr>
              <a:t> ag </a:t>
            </a:r>
            <a:r>
              <a:rPr lang="en-GB" sz="1800" i="1" dirty="0" err="1">
                <a:solidFill>
                  <a:schemeClr val="accent5"/>
                </a:solidFill>
                <a:latin typeface="Muli" panose="02000503040000020004" pitchFamily="2" charset="0"/>
              </a:rPr>
              <a:t>èirigh</a:t>
            </a:r>
            <a:r>
              <a:rPr lang="en-GB" sz="1800" i="1" dirty="0">
                <a:solidFill>
                  <a:schemeClr val="accent5"/>
                </a:solidFill>
                <a:latin typeface="Muli" panose="02000503040000020004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98820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grass, outdoor&#10;&#10;Description automatically generated">
            <a:extLst>
              <a:ext uri="{FF2B5EF4-FFF2-40B4-BE49-F238E27FC236}">
                <a16:creationId xmlns:a16="http://schemas.microsoft.com/office/drawing/2014/main" id="{ECF596D7-EA84-FE41-899E-F78FEDEBB75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3693" y="0"/>
            <a:ext cx="7710884" cy="5143500"/>
          </a:xfrm>
          <a:prstGeom prst="rect">
            <a:avLst/>
          </a:prstGeom>
        </p:spPr>
      </p:pic>
      <p:sp>
        <p:nvSpPr>
          <p:cNvPr id="9" name="Google Shape;108;p17">
            <a:extLst>
              <a:ext uri="{FF2B5EF4-FFF2-40B4-BE49-F238E27FC236}">
                <a16:creationId xmlns:a16="http://schemas.microsoft.com/office/drawing/2014/main" id="{253E3230-4C20-FF4B-85ED-537567CA538D}"/>
              </a:ext>
            </a:extLst>
          </p:cNvPr>
          <p:cNvSpPr/>
          <p:nvPr/>
        </p:nvSpPr>
        <p:spPr>
          <a:xfrm rot="18702166" flipH="1">
            <a:off x="-3847931" y="-254526"/>
            <a:ext cx="10467605" cy="8013101"/>
          </a:xfrm>
          <a:custGeom>
            <a:avLst/>
            <a:gdLst/>
            <a:ahLst/>
            <a:cxnLst/>
            <a:rect l="l" t="t" r="r" b="b"/>
            <a:pathLst>
              <a:path w="124653" h="84534" extrusionOk="0">
                <a:moveTo>
                  <a:pt x="38538" y="0"/>
                </a:moveTo>
                <a:cubicBezTo>
                  <a:pt x="31277" y="0"/>
                  <a:pt x="23914" y="1651"/>
                  <a:pt x="17782" y="5121"/>
                </a:cubicBezTo>
                <a:cubicBezTo>
                  <a:pt x="5137" y="12295"/>
                  <a:pt x="0" y="25881"/>
                  <a:pt x="2797" y="37401"/>
                </a:cubicBezTo>
                <a:cubicBezTo>
                  <a:pt x="5654" y="48891"/>
                  <a:pt x="15168" y="58374"/>
                  <a:pt x="26444" y="65548"/>
                </a:cubicBezTo>
                <a:cubicBezTo>
                  <a:pt x="40974" y="74788"/>
                  <a:pt x="58694" y="80806"/>
                  <a:pt x="77509" y="83025"/>
                </a:cubicBezTo>
                <a:cubicBezTo>
                  <a:pt x="82402" y="83614"/>
                  <a:pt x="89834" y="84534"/>
                  <a:pt x="97300" y="84534"/>
                </a:cubicBezTo>
                <a:cubicBezTo>
                  <a:pt x="108339" y="84534"/>
                  <a:pt x="119455" y="82522"/>
                  <a:pt x="122556" y="74454"/>
                </a:cubicBezTo>
                <a:cubicBezTo>
                  <a:pt x="124653" y="69013"/>
                  <a:pt x="119911" y="63694"/>
                  <a:pt x="114136" y="60836"/>
                </a:cubicBezTo>
                <a:cubicBezTo>
                  <a:pt x="108361" y="58010"/>
                  <a:pt x="101491" y="56551"/>
                  <a:pt x="96051" y="53329"/>
                </a:cubicBezTo>
                <a:cubicBezTo>
                  <a:pt x="84014" y="46064"/>
                  <a:pt x="82433" y="32265"/>
                  <a:pt x="76172" y="21261"/>
                </a:cubicBezTo>
                <a:cubicBezTo>
                  <a:pt x="71400" y="12781"/>
                  <a:pt x="63193" y="5516"/>
                  <a:pt x="52311" y="2082"/>
                </a:cubicBezTo>
                <a:cubicBezTo>
                  <a:pt x="48014" y="710"/>
                  <a:pt x="43298" y="0"/>
                  <a:pt x="38538" y="0"/>
                </a:cubicBezTo>
                <a:close/>
              </a:path>
            </a:pathLst>
          </a:custGeom>
          <a:solidFill>
            <a:srgbClr val="8DDD7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Google Shape;1615;p67">
            <a:extLst>
              <a:ext uri="{FF2B5EF4-FFF2-40B4-BE49-F238E27FC236}">
                <a16:creationId xmlns:a16="http://schemas.microsoft.com/office/drawing/2014/main" id="{B6740B0F-FB89-A249-89D4-51C19EE0DB07}"/>
              </a:ext>
            </a:extLst>
          </p:cNvPr>
          <p:cNvSpPr txBox="1">
            <a:spLocks/>
          </p:cNvSpPr>
          <p:nvPr/>
        </p:nvSpPr>
        <p:spPr>
          <a:xfrm>
            <a:off x="886154" y="1480608"/>
            <a:ext cx="3555217" cy="474238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sz="1800" i="1" dirty="0" err="1">
                <a:solidFill>
                  <a:schemeClr val="bg2"/>
                </a:solidFill>
                <a:latin typeface="Muli" panose="02000503040000020004" pitchFamily="2" charset="0"/>
              </a:rPr>
              <a:t>Innsidh</a:t>
            </a:r>
            <a:r>
              <a:rPr lang="en-GB" sz="1800" i="1" dirty="0">
                <a:solidFill>
                  <a:schemeClr val="bg2"/>
                </a:solidFill>
                <a:latin typeface="Muli" panose="02000503040000020004" pitchFamily="2" charset="0"/>
              </a:rPr>
              <a:t> </a:t>
            </a:r>
            <a:r>
              <a:rPr lang="en-GB" sz="1800" i="1" dirty="0" err="1">
                <a:solidFill>
                  <a:schemeClr val="bg2"/>
                </a:solidFill>
                <a:latin typeface="Muli" panose="02000503040000020004" pitchFamily="2" charset="0"/>
              </a:rPr>
              <a:t>gach</a:t>
            </a:r>
            <a:r>
              <a:rPr lang="en-GB" sz="1800" i="1" dirty="0">
                <a:solidFill>
                  <a:schemeClr val="bg2"/>
                </a:solidFill>
                <a:latin typeface="Muli" panose="02000503040000020004" pitchFamily="2" charset="0"/>
              </a:rPr>
              <a:t> </a:t>
            </a:r>
            <a:r>
              <a:rPr lang="en-GB" sz="1800" i="1" dirty="0" err="1">
                <a:solidFill>
                  <a:schemeClr val="bg2"/>
                </a:solidFill>
                <a:latin typeface="Muli" panose="02000503040000020004" pitchFamily="2" charset="0"/>
              </a:rPr>
              <a:t>dùthaich</a:t>
            </a:r>
            <a:r>
              <a:rPr lang="en-GB" sz="1800" i="1" dirty="0">
                <a:solidFill>
                  <a:schemeClr val="bg2"/>
                </a:solidFill>
                <a:latin typeface="Muli" panose="02000503040000020004" pitchFamily="2" charset="0"/>
              </a:rPr>
              <a:t> an </a:t>
            </a:r>
            <a:br>
              <a:rPr lang="en-GB" sz="1800" i="1" dirty="0">
                <a:solidFill>
                  <a:schemeClr val="bg2"/>
                </a:solidFill>
                <a:latin typeface="Muli" panose="02000503040000020004" pitchFamily="2" charset="0"/>
              </a:rPr>
            </a:br>
            <a:r>
              <a:rPr lang="en-GB" sz="1800" i="1" dirty="0">
                <a:solidFill>
                  <a:schemeClr val="bg2"/>
                </a:solidFill>
                <a:latin typeface="Muli" panose="02000503040000020004" pitchFamily="2" charset="0"/>
              </a:rPr>
              <a:t>t-</a:t>
            </a:r>
            <a:r>
              <a:rPr lang="en-GB" sz="1800" i="1" dirty="0" err="1">
                <a:solidFill>
                  <a:schemeClr val="bg2"/>
                </a:solidFill>
                <a:latin typeface="Muli" panose="02000503040000020004" pitchFamily="2" charset="0"/>
              </a:rPr>
              <a:t>adhartas</a:t>
            </a:r>
            <a:r>
              <a:rPr lang="en-GB" sz="1800" i="1" dirty="0">
                <a:solidFill>
                  <a:schemeClr val="bg2"/>
                </a:solidFill>
                <a:latin typeface="Muli" panose="02000503040000020004" pitchFamily="2" charset="0"/>
              </a:rPr>
              <a:t> a </a:t>
            </a:r>
            <a:r>
              <a:rPr lang="en-GB" sz="1800" i="1" dirty="0" err="1">
                <a:solidFill>
                  <a:schemeClr val="bg2"/>
                </a:solidFill>
                <a:latin typeface="Muli" panose="02000503040000020004" pitchFamily="2" charset="0"/>
              </a:rPr>
              <a:t>rinn</a:t>
            </a:r>
            <a:r>
              <a:rPr lang="en-GB" sz="1800" i="1" dirty="0">
                <a:solidFill>
                  <a:schemeClr val="bg2"/>
                </a:solidFill>
                <a:latin typeface="Muli" panose="02000503040000020004" pitchFamily="2" charset="0"/>
              </a:rPr>
              <a:t> </a:t>
            </a:r>
            <a:r>
              <a:rPr lang="en-GB" sz="1800" i="1" dirty="0" err="1">
                <a:solidFill>
                  <a:schemeClr val="bg2"/>
                </a:solidFill>
                <a:latin typeface="Muli" panose="02000503040000020004" pitchFamily="2" charset="0"/>
              </a:rPr>
              <a:t>iad</a:t>
            </a:r>
            <a:r>
              <a:rPr lang="en-GB" sz="1800" i="1" dirty="0">
                <a:solidFill>
                  <a:schemeClr val="bg2"/>
                </a:solidFill>
                <a:latin typeface="Muli" panose="02000503040000020004" pitchFamily="2" charset="0"/>
              </a:rPr>
              <a:t> san </a:t>
            </a:r>
            <a:r>
              <a:rPr lang="en-GB" sz="1800" i="1" dirty="0" err="1">
                <a:solidFill>
                  <a:schemeClr val="bg2"/>
                </a:solidFill>
                <a:latin typeface="Muli" panose="02000503040000020004" pitchFamily="2" charset="0"/>
              </a:rPr>
              <a:t>ùine</a:t>
            </a:r>
            <a:r>
              <a:rPr lang="en-GB" sz="1800" i="1" dirty="0">
                <a:solidFill>
                  <a:schemeClr val="bg2"/>
                </a:solidFill>
                <a:latin typeface="Muli" panose="02000503040000020004" pitchFamily="2" charset="0"/>
              </a:rPr>
              <a:t> o </a:t>
            </a:r>
            <a:r>
              <a:rPr lang="en-GB" sz="1800" i="1" dirty="0" err="1">
                <a:solidFill>
                  <a:schemeClr val="bg2"/>
                </a:solidFill>
                <a:latin typeface="Muli" panose="02000503040000020004" pitchFamily="2" charset="0"/>
              </a:rPr>
              <a:t>Aonta</a:t>
            </a:r>
            <a:r>
              <a:rPr lang="en-GB" sz="1800" i="1" dirty="0">
                <a:solidFill>
                  <a:schemeClr val="bg2"/>
                </a:solidFill>
                <a:latin typeface="Muli" panose="02000503040000020004" pitchFamily="2" charset="0"/>
              </a:rPr>
              <a:t> </a:t>
            </a:r>
            <a:r>
              <a:rPr lang="en-GB" sz="1800" i="1" dirty="0" err="1">
                <a:solidFill>
                  <a:schemeClr val="bg2"/>
                </a:solidFill>
                <a:latin typeface="Muli" panose="02000503040000020004" pitchFamily="2" charset="0"/>
              </a:rPr>
              <a:t>Pharis</a:t>
            </a:r>
            <a:r>
              <a:rPr lang="en-GB" sz="1800" i="1" dirty="0">
                <a:solidFill>
                  <a:schemeClr val="bg2"/>
                </a:solidFill>
                <a:latin typeface="Muli" panose="02000503040000020004" pitchFamily="2" charset="0"/>
              </a:rPr>
              <a:t>.</a:t>
            </a:r>
          </a:p>
          <a:p>
            <a:endParaRPr lang="en-GB" sz="1800" i="1" dirty="0">
              <a:solidFill>
                <a:schemeClr val="bg2"/>
              </a:solidFill>
              <a:latin typeface="Muli" panose="02000503040000020004" pitchFamily="2" charset="0"/>
            </a:endParaRPr>
          </a:p>
          <a:p>
            <a:r>
              <a:rPr lang="en-GB" sz="1800" i="1" dirty="0" err="1">
                <a:solidFill>
                  <a:schemeClr val="bg2"/>
                </a:solidFill>
                <a:latin typeface="Muli" panose="02000503040000020004" pitchFamily="2" charset="0"/>
              </a:rPr>
              <a:t>Taisbeanaidh</a:t>
            </a:r>
            <a:r>
              <a:rPr lang="en-GB" sz="1800" i="1" dirty="0">
                <a:solidFill>
                  <a:schemeClr val="bg2"/>
                </a:solidFill>
                <a:latin typeface="Muli" panose="02000503040000020004" pitchFamily="2" charset="0"/>
              </a:rPr>
              <a:t> </a:t>
            </a:r>
            <a:r>
              <a:rPr lang="en-GB" sz="1800" i="1" dirty="0" err="1">
                <a:solidFill>
                  <a:schemeClr val="bg2"/>
                </a:solidFill>
                <a:latin typeface="Muli" panose="02000503040000020004" pitchFamily="2" charset="0"/>
              </a:rPr>
              <a:t>iad</a:t>
            </a:r>
            <a:r>
              <a:rPr lang="en-GB" sz="1800" i="1" dirty="0">
                <a:solidFill>
                  <a:schemeClr val="bg2"/>
                </a:solidFill>
                <a:latin typeface="Muli" panose="02000503040000020004" pitchFamily="2" charset="0"/>
              </a:rPr>
              <a:t> na </a:t>
            </a:r>
            <a:r>
              <a:rPr lang="en-GB" sz="1800" i="1" dirty="0" err="1">
                <a:solidFill>
                  <a:schemeClr val="bg2"/>
                </a:solidFill>
                <a:latin typeface="Muli" panose="02000503040000020004" pitchFamily="2" charset="0"/>
              </a:rPr>
              <a:t>planaichean</a:t>
            </a:r>
            <a:r>
              <a:rPr lang="en-GB" sz="1800" i="1" dirty="0">
                <a:solidFill>
                  <a:schemeClr val="bg2"/>
                </a:solidFill>
                <a:latin typeface="Muli" panose="02000503040000020004" pitchFamily="2" charset="0"/>
              </a:rPr>
              <a:t> aca </a:t>
            </a:r>
            <a:r>
              <a:rPr lang="en-GB" sz="1800" i="1" dirty="0" err="1">
                <a:solidFill>
                  <a:schemeClr val="bg2"/>
                </a:solidFill>
                <a:latin typeface="Muli" panose="02000503040000020004" pitchFamily="2" charset="0"/>
              </a:rPr>
              <a:t>airson</a:t>
            </a:r>
            <a:r>
              <a:rPr lang="en-GB" sz="1800" i="1" dirty="0">
                <a:solidFill>
                  <a:schemeClr val="bg2"/>
                </a:solidFill>
                <a:latin typeface="Muli" panose="02000503040000020004" pitchFamily="2" charset="0"/>
              </a:rPr>
              <a:t> na </a:t>
            </a:r>
            <a:r>
              <a:rPr lang="en-GB" sz="1800" i="1" dirty="0" err="1">
                <a:solidFill>
                  <a:schemeClr val="bg2"/>
                </a:solidFill>
                <a:latin typeface="Muli" panose="02000503040000020004" pitchFamily="2" charset="0"/>
              </a:rPr>
              <a:t>tha</a:t>
            </a:r>
            <a:r>
              <a:rPr lang="en-GB" sz="1800" i="1" dirty="0">
                <a:solidFill>
                  <a:schemeClr val="bg2"/>
                </a:solidFill>
                <a:latin typeface="Muli" panose="02000503040000020004" pitchFamily="2" charset="0"/>
              </a:rPr>
              <a:t> </a:t>
            </a:r>
            <a:r>
              <a:rPr lang="en-GB" sz="1800" i="1" dirty="0" err="1">
                <a:solidFill>
                  <a:schemeClr val="bg2"/>
                </a:solidFill>
                <a:latin typeface="Muli" panose="02000503040000020004" pitchFamily="2" charset="0"/>
              </a:rPr>
              <a:t>iad</a:t>
            </a:r>
            <a:r>
              <a:rPr lang="en-GB" sz="1800" i="1" dirty="0">
                <a:solidFill>
                  <a:schemeClr val="bg2"/>
                </a:solidFill>
                <a:latin typeface="Muli" panose="02000503040000020004" pitchFamily="2" charset="0"/>
              </a:rPr>
              <a:t> a’ </a:t>
            </a:r>
            <a:r>
              <a:rPr lang="en-GB" sz="1800" i="1" dirty="0" err="1">
                <a:solidFill>
                  <a:schemeClr val="bg2"/>
                </a:solidFill>
                <a:latin typeface="Muli" panose="02000503040000020004" pitchFamily="2" charset="0"/>
              </a:rPr>
              <a:t>leigeil</a:t>
            </a:r>
            <a:r>
              <a:rPr lang="en-GB" sz="1800" i="1" dirty="0">
                <a:solidFill>
                  <a:schemeClr val="bg2"/>
                </a:solidFill>
                <a:latin typeface="Muli" panose="02000503040000020004" pitchFamily="2" charset="0"/>
              </a:rPr>
              <a:t> mu </a:t>
            </a:r>
            <a:r>
              <a:rPr lang="en-GB" sz="1800" i="1" dirty="0" err="1">
                <a:solidFill>
                  <a:schemeClr val="bg2"/>
                </a:solidFill>
                <a:latin typeface="Muli" panose="02000503040000020004" pitchFamily="2" charset="0"/>
              </a:rPr>
              <a:t>sgoil</a:t>
            </a:r>
            <a:r>
              <a:rPr lang="en-GB" sz="1800" i="1" dirty="0">
                <a:solidFill>
                  <a:schemeClr val="bg2"/>
                </a:solidFill>
                <a:latin typeface="Muli" panose="02000503040000020004" pitchFamily="2" charset="0"/>
              </a:rPr>
              <a:t> de </a:t>
            </a:r>
            <a:r>
              <a:rPr lang="en-GB" sz="1800" i="1" dirty="0" err="1">
                <a:solidFill>
                  <a:schemeClr val="bg2"/>
                </a:solidFill>
                <a:latin typeface="Muli" panose="02000503040000020004" pitchFamily="2" charset="0"/>
              </a:rPr>
              <a:t>charbon</a:t>
            </a:r>
            <a:r>
              <a:rPr lang="en-GB" sz="1800" i="1" dirty="0">
                <a:solidFill>
                  <a:schemeClr val="bg2"/>
                </a:solidFill>
                <a:latin typeface="Muli" panose="02000503040000020004" pitchFamily="2" charset="0"/>
              </a:rPr>
              <a:t> a </a:t>
            </a:r>
            <a:r>
              <a:rPr lang="en-GB" sz="1800" i="1" dirty="0" err="1">
                <a:solidFill>
                  <a:schemeClr val="bg2"/>
                </a:solidFill>
                <a:latin typeface="Muli" panose="02000503040000020004" pitchFamily="2" charset="0"/>
              </a:rPr>
              <a:t>lùghdachadh</a:t>
            </a:r>
            <a:r>
              <a:rPr lang="en-GB" sz="1800" i="1" dirty="0">
                <a:solidFill>
                  <a:schemeClr val="bg2"/>
                </a:solidFill>
                <a:latin typeface="Muli" panose="02000503040000020004" pitchFamily="2" charset="0"/>
              </a:rPr>
              <a:t>.</a:t>
            </a:r>
          </a:p>
          <a:p>
            <a:endParaRPr lang="en-GB" sz="1800" i="1" dirty="0">
              <a:solidFill>
                <a:schemeClr val="tx1"/>
              </a:solidFill>
              <a:latin typeface="Muli" panose="0200050304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5033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person&#10;&#10;Description automatically generated">
            <a:extLst>
              <a:ext uri="{FF2B5EF4-FFF2-40B4-BE49-F238E27FC236}">
                <a16:creationId xmlns:a16="http://schemas.microsoft.com/office/drawing/2014/main" id="{B1AC7DAE-4C48-4F4B-A34D-38FA96CA424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88" name="Google Shape;1088;p57"/>
          <p:cNvSpPr/>
          <p:nvPr/>
        </p:nvSpPr>
        <p:spPr>
          <a:xfrm rot="2834202" flipV="1">
            <a:off x="-2109052" y="1259589"/>
            <a:ext cx="8382846" cy="6714660"/>
          </a:xfrm>
          <a:custGeom>
            <a:avLst/>
            <a:gdLst/>
            <a:ahLst/>
            <a:cxnLst/>
            <a:rect l="l" t="t" r="r" b="b"/>
            <a:pathLst>
              <a:path w="124653" h="84534" extrusionOk="0">
                <a:moveTo>
                  <a:pt x="38538" y="0"/>
                </a:moveTo>
                <a:cubicBezTo>
                  <a:pt x="31277" y="0"/>
                  <a:pt x="23914" y="1651"/>
                  <a:pt x="17782" y="5121"/>
                </a:cubicBezTo>
                <a:cubicBezTo>
                  <a:pt x="5137" y="12295"/>
                  <a:pt x="0" y="25881"/>
                  <a:pt x="2797" y="37401"/>
                </a:cubicBezTo>
                <a:cubicBezTo>
                  <a:pt x="5654" y="48891"/>
                  <a:pt x="15168" y="58374"/>
                  <a:pt x="26444" y="65548"/>
                </a:cubicBezTo>
                <a:cubicBezTo>
                  <a:pt x="40974" y="74788"/>
                  <a:pt x="58694" y="80806"/>
                  <a:pt x="77509" y="83025"/>
                </a:cubicBezTo>
                <a:cubicBezTo>
                  <a:pt x="82402" y="83614"/>
                  <a:pt x="89834" y="84534"/>
                  <a:pt x="97300" y="84534"/>
                </a:cubicBezTo>
                <a:cubicBezTo>
                  <a:pt x="108339" y="84534"/>
                  <a:pt x="119455" y="82522"/>
                  <a:pt x="122556" y="74454"/>
                </a:cubicBezTo>
                <a:cubicBezTo>
                  <a:pt x="124653" y="69013"/>
                  <a:pt x="119911" y="63694"/>
                  <a:pt x="114136" y="60836"/>
                </a:cubicBezTo>
                <a:cubicBezTo>
                  <a:pt x="108361" y="58010"/>
                  <a:pt x="101491" y="56551"/>
                  <a:pt x="96051" y="53329"/>
                </a:cubicBezTo>
                <a:cubicBezTo>
                  <a:pt x="84014" y="46064"/>
                  <a:pt x="82433" y="32265"/>
                  <a:pt x="76172" y="21261"/>
                </a:cubicBezTo>
                <a:cubicBezTo>
                  <a:pt x="71400" y="12781"/>
                  <a:pt x="63193" y="5516"/>
                  <a:pt x="52311" y="2082"/>
                </a:cubicBezTo>
                <a:cubicBezTo>
                  <a:pt x="48014" y="710"/>
                  <a:pt x="43298" y="0"/>
                  <a:pt x="38538" y="0"/>
                </a:cubicBezTo>
                <a:close/>
              </a:path>
            </a:pathLst>
          </a:custGeom>
          <a:solidFill>
            <a:srgbClr val="8DDD7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4" name="Google Shape;1134;p57"/>
          <p:cNvSpPr/>
          <p:nvPr/>
        </p:nvSpPr>
        <p:spPr>
          <a:xfrm rot="-5400617" flipH="1">
            <a:off x="7781666" y="-676286"/>
            <a:ext cx="2021236" cy="1489317"/>
          </a:xfrm>
          <a:custGeom>
            <a:avLst/>
            <a:gdLst/>
            <a:ahLst/>
            <a:cxnLst/>
            <a:rect l="l" t="t" r="r" b="b"/>
            <a:pathLst>
              <a:path w="124653" h="84534" extrusionOk="0">
                <a:moveTo>
                  <a:pt x="38538" y="0"/>
                </a:moveTo>
                <a:cubicBezTo>
                  <a:pt x="31277" y="0"/>
                  <a:pt x="23914" y="1651"/>
                  <a:pt x="17782" y="5121"/>
                </a:cubicBezTo>
                <a:cubicBezTo>
                  <a:pt x="5137" y="12295"/>
                  <a:pt x="0" y="25881"/>
                  <a:pt x="2797" y="37401"/>
                </a:cubicBezTo>
                <a:cubicBezTo>
                  <a:pt x="5654" y="48891"/>
                  <a:pt x="15168" y="58374"/>
                  <a:pt x="26444" y="65548"/>
                </a:cubicBezTo>
                <a:cubicBezTo>
                  <a:pt x="40974" y="74788"/>
                  <a:pt x="58694" y="80806"/>
                  <a:pt x="77509" y="83025"/>
                </a:cubicBezTo>
                <a:cubicBezTo>
                  <a:pt x="82402" y="83614"/>
                  <a:pt x="89834" y="84534"/>
                  <a:pt x="97300" y="84534"/>
                </a:cubicBezTo>
                <a:cubicBezTo>
                  <a:pt x="108339" y="84534"/>
                  <a:pt x="119455" y="82522"/>
                  <a:pt x="122556" y="74454"/>
                </a:cubicBezTo>
                <a:cubicBezTo>
                  <a:pt x="124653" y="69013"/>
                  <a:pt x="119911" y="63694"/>
                  <a:pt x="114136" y="60836"/>
                </a:cubicBezTo>
                <a:cubicBezTo>
                  <a:pt x="108361" y="58010"/>
                  <a:pt x="101491" y="56551"/>
                  <a:pt x="96051" y="53329"/>
                </a:cubicBezTo>
                <a:cubicBezTo>
                  <a:pt x="84014" y="46064"/>
                  <a:pt x="82433" y="32265"/>
                  <a:pt x="76172" y="21261"/>
                </a:cubicBezTo>
                <a:cubicBezTo>
                  <a:pt x="71400" y="12781"/>
                  <a:pt x="63193" y="5516"/>
                  <a:pt x="52311" y="2082"/>
                </a:cubicBezTo>
                <a:cubicBezTo>
                  <a:pt x="48014" y="710"/>
                  <a:pt x="43298" y="0"/>
                  <a:pt x="3853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1615;p67">
            <a:extLst>
              <a:ext uri="{FF2B5EF4-FFF2-40B4-BE49-F238E27FC236}">
                <a16:creationId xmlns:a16="http://schemas.microsoft.com/office/drawing/2014/main" id="{77F08BCE-E587-FD4D-8BEC-66A595463C6F}"/>
              </a:ext>
            </a:extLst>
          </p:cNvPr>
          <p:cNvSpPr txBox="1">
            <a:spLocks/>
          </p:cNvSpPr>
          <p:nvPr/>
        </p:nvSpPr>
        <p:spPr>
          <a:xfrm>
            <a:off x="662347" y="2965699"/>
            <a:ext cx="3909653" cy="173519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sz="1800" i="1" dirty="0">
                <a:solidFill>
                  <a:schemeClr val="accent5"/>
                </a:solidFill>
                <a:latin typeface="Muli" panose="02000503040000020004" pitchFamily="2" charset="0"/>
              </a:rPr>
              <a:t>Mar </a:t>
            </a:r>
            <a:r>
              <a:rPr lang="en-GB" sz="1800" i="1" dirty="0" err="1">
                <a:solidFill>
                  <a:schemeClr val="accent5"/>
                </a:solidFill>
                <a:latin typeface="Muli" panose="02000503040000020004" pitchFamily="2" charset="0"/>
              </a:rPr>
              <a:t>phàirt</a:t>
            </a:r>
            <a:r>
              <a:rPr lang="en-GB" sz="1800" i="1" dirty="0">
                <a:solidFill>
                  <a:schemeClr val="accent5"/>
                </a:solidFill>
                <a:latin typeface="Muli" panose="02000503040000020004" pitchFamily="2" charset="0"/>
              </a:rPr>
              <a:t> den </a:t>
            </a:r>
            <a:r>
              <a:rPr lang="en-GB" sz="1800" i="1" dirty="0" err="1">
                <a:solidFill>
                  <a:schemeClr val="accent5"/>
                </a:solidFill>
                <a:latin typeface="Muli" panose="02000503040000020004" pitchFamily="2" charset="0"/>
              </a:rPr>
              <a:t>Aonta</a:t>
            </a:r>
            <a:r>
              <a:rPr lang="en-GB" sz="1800" i="1" dirty="0">
                <a:solidFill>
                  <a:schemeClr val="accent5"/>
                </a:solidFill>
                <a:latin typeface="Muli" panose="02000503040000020004" pitchFamily="2" charset="0"/>
              </a:rPr>
              <a:t>, </a:t>
            </a:r>
            <a:r>
              <a:rPr lang="en-GB" sz="1800" i="1" dirty="0" err="1">
                <a:solidFill>
                  <a:schemeClr val="accent5"/>
                </a:solidFill>
                <a:latin typeface="Muli" panose="02000503040000020004" pitchFamily="2" charset="0"/>
              </a:rPr>
              <a:t>tha</a:t>
            </a:r>
            <a:r>
              <a:rPr lang="en-GB" sz="1800" i="1" dirty="0">
                <a:solidFill>
                  <a:schemeClr val="accent5"/>
                </a:solidFill>
                <a:latin typeface="Muli" panose="02000503040000020004" pitchFamily="2" charset="0"/>
              </a:rPr>
              <a:t> </a:t>
            </a:r>
            <a:r>
              <a:rPr lang="en-GB" sz="1800" i="1" dirty="0" err="1">
                <a:solidFill>
                  <a:schemeClr val="accent5"/>
                </a:solidFill>
                <a:latin typeface="Muli" panose="02000503040000020004" pitchFamily="2" charset="0"/>
              </a:rPr>
              <a:t>dleastanas</a:t>
            </a:r>
            <a:r>
              <a:rPr lang="en-GB" sz="1800" i="1" dirty="0">
                <a:solidFill>
                  <a:schemeClr val="accent5"/>
                </a:solidFill>
                <a:latin typeface="Muli" panose="02000503040000020004" pitchFamily="2" charset="0"/>
              </a:rPr>
              <a:t> air na </a:t>
            </a:r>
            <a:r>
              <a:rPr lang="en-GB" sz="1800" i="1" dirty="0" err="1">
                <a:solidFill>
                  <a:schemeClr val="accent5"/>
                </a:solidFill>
                <a:latin typeface="Muli" panose="02000503040000020004" pitchFamily="2" charset="0"/>
              </a:rPr>
              <a:t>partaidhean</a:t>
            </a:r>
            <a:r>
              <a:rPr lang="en-GB" sz="1800" i="1" dirty="0">
                <a:solidFill>
                  <a:schemeClr val="accent5"/>
                </a:solidFill>
                <a:latin typeface="Muli" panose="02000503040000020004" pitchFamily="2" charset="0"/>
              </a:rPr>
              <a:t> a </a:t>
            </a:r>
            <a:r>
              <a:rPr lang="en-GB" sz="1800" i="1" dirty="0" err="1">
                <a:solidFill>
                  <a:schemeClr val="accent5"/>
                </a:solidFill>
                <a:latin typeface="Muli" panose="02000503040000020004" pitchFamily="2" charset="0"/>
              </a:rPr>
              <a:t>bhith</a:t>
            </a:r>
            <a:r>
              <a:rPr lang="en-GB" sz="1800" i="1" dirty="0">
                <a:solidFill>
                  <a:schemeClr val="accent5"/>
                </a:solidFill>
                <a:latin typeface="Muli" panose="02000503040000020004" pitchFamily="2" charset="0"/>
              </a:rPr>
              <a:t> a’ </a:t>
            </a:r>
            <a:r>
              <a:rPr lang="en-GB" sz="1800" i="1" dirty="0" err="1">
                <a:solidFill>
                  <a:schemeClr val="accent5"/>
                </a:solidFill>
                <a:latin typeface="Muli" panose="02000503040000020004" pitchFamily="2" charset="0"/>
              </a:rPr>
              <a:t>cuideachadh</a:t>
            </a:r>
            <a:r>
              <a:rPr lang="en-GB" sz="1800" i="1" dirty="0">
                <a:solidFill>
                  <a:schemeClr val="accent5"/>
                </a:solidFill>
                <a:latin typeface="Muli" panose="02000503040000020004" pitchFamily="2" charset="0"/>
              </a:rPr>
              <a:t> a </a:t>
            </a:r>
            <a:r>
              <a:rPr lang="en-GB" sz="1800" i="1" dirty="0" err="1">
                <a:solidFill>
                  <a:schemeClr val="accent5"/>
                </a:solidFill>
                <a:latin typeface="Muli" panose="02000503040000020004" pitchFamily="2" charset="0"/>
              </a:rPr>
              <a:t>chèile</a:t>
            </a:r>
            <a:r>
              <a:rPr lang="en-GB" sz="1800" i="1" dirty="0">
                <a:solidFill>
                  <a:schemeClr val="accent5"/>
                </a:solidFill>
                <a:latin typeface="Muli" panose="02000503040000020004" pitchFamily="2" charset="0"/>
              </a:rPr>
              <a:t> </a:t>
            </a:r>
            <a:r>
              <a:rPr lang="en-GB" sz="1800" i="1" dirty="0" err="1">
                <a:solidFill>
                  <a:schemeClr val="accent5"/>
                </a:solidFill>
                <a:latin typeface="Muli" panose="02000503040000020004" pitchFamily="2" charset="0"/>
              </a:rPr>
              <a:t>agus</a:t>
            </a:r>
            <a:r>
              <a:rPr lang="en-GB" sz="1800" i="1" dirty="0">
                <a:solidFill>
                  <a:schemeClr val="accent5"/>
                </a:solidFill>
                <a:latin typeface="Muli" panose="02000503040000020004" pitchFamily="2" charset="0"/>
              </a:rPr>
              <a:t> ag </a:t>
            </a:r>
            <a:r>
              <a:rPr lang="en-GB" sz="1800" i="1" dirty="0" err="1">
                <a:solidFill>
                  <a:schemeClr val="accent5"/>
                </a:solidFill>
                <a:latin typeface="Muli" panose="02000503040000020004" pitchFamily="2" charset="0"/>
              </a:rPr>
              <a:t>obrachadh</a:t>
            </a:r>
            <a:r>
              <a:rPr lang="en-GB" sz="1800" i="1" dirty="0">
                <a:solidFill>
                  <a:schemeClr val="accent5"/>
                </a:solidFill>
                <a:latin typeface="Muli" panose="02000503040000020004" pitchFamily="2" charset="0"/>
              </a:rPr>
              <a:t> </a:t>
            </a:r>
            <a:r>
              <a:rPr lang="en-GB" sz="1800" i="1" dirty="0" err="1">
                <a:solidFill>
                  <a:schemeClr val="accent5"/>
                </a:solidFill>
                <a:latin typeface="Muli" panose="02000503040000020004" pitchFamily="2" charset="0"/>
              </a:rPr>
              <a:t>còmhla</a:t>
            </a:r>
            <a:r>
              <a:rPr lang="en-GB" sz="1800" i="1" dirty="0">
                <a:solidFill>
                  <a:schemeClr val="accent5"/>
                </a:solidFill>
                <a:latin typeface="Muli" panose="02000503040000020004" pitchFamily="2" charset="0"/>
              </a:rPr>
              <a:t>. </a:t>
            </a:r>
            <a:endParaRPr lang="en-GB" sz="2400" i="1" dirty="0">
              <a:solidFill>
                <a:schemeClr val="accent5"/>
              </a:solidFill>
              <a:latin typeface="Muli" panose="0200050304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0879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sky, outdoor, ground, grass&#10;&#10;Description automatically generated">
            <a:extLst>
              <a:ext uri="{FF2B5EF4-FFF2-40B4-BE49-F238E27FC236}">
                <a16:creationId xmlns:a16="http://schemas.microsoft.com/office/drawing/2014/main" id="{30DC1A76-B9C9-574A-95E6-61B134D5F5A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65542"/>
            <a:ext cx="9144000" cy="6093679"/>
          </a:xfrm>
          <a:prstGeom prst="rect">
            <a:avLst/>
          </a:prstGeom>
        </p:spPr>
      </p:pic>
      <p:sp>
        <p:nvSpPr>
          <p:cNvPr id="110" name="Google Shape;155;p23">
            <a:extLst>
              <a:ext uri="{FF2B5EF4-FFF2-40B4-BE49-F238E27FC236}">
                <a16:creationId xmlns:a16="http://schemas.microsoft.com/office/drawing/2014/main" id="{5154E6DB-D688-5549-B51C-FB961B43D769}"/>
              </a:ext>
            </a:extLst>
          </p:cNvPr>
          <p:cNvSpPr/>
          <p:nvPr/>
        </p:nvSpPr>
        <p:spPr>
          <a:xfrm rot="-9000031">
            <a:off x="-4012853" y="-4743489"/>
            <a:ext cx="14776993" cy="8261946"/>
          </a:xfrm>
          <a:custGeom>
            <a:avLst/>
            <a:gdLst/>
            <a:ahLst/>
            <a:cxnLst/>
            <a:rect l="l" t="t" r="r" b="b"/>
            <a:pathLst>
              <a:path w="140976" h="78224" extrusionOk="0">
                <a:moveTo>
                  <a:pt x="83176" y="1"/>
                </a:moveTo>
                <a:cubicBezTo>
                  <a:pt x="74943" y="1"/>
                  <a:pt x="66561" y="1656"/>
                  <a:pt x="61825" y="5878"/>
                </a:cubicBezTo>
                <a:cubicBezTo>
                  <a:pt x="56202" y="10894"/>
                  <a:pt x="57448" y="17915"/>
                  <a:pt x="52524" y="23234"/>
                </a:cubicBezTo>
                <a:cubicBezTo>
                  <a:pt x="49485" y="26517"/>
                  <a:pt x="44348" y="28827"/>
                  <a:pt x="38755" y="30073"/>
                </a:cubicBezTo>
                <a:cubicBezTo>
                  <a:pt x="34067" y="31118"/>
                  <a:pt x="29122" y="31479"/>
                  <a:pt x="24208" y="31479"/>
                </a:cubicBezTo>
                <a:cubicBezTo>
                  <a:pt x="23260" y="31479"/>
                  <a:pt x="22313" y="31466"/>
                  <a:pt x="21369" y="31441"/>
                </a:cubicBezTo>
                <a:cubicBezTo>
                  <a:pt x="19894" y="31410"/>
                  <a:pt x="18418" y="31346"/>
                  <a:pt x="16956" y="31346"/>
                </a:cubicBezTo>
                <a:cubicBezTo>
                  <a:pt x="15586" y="31346"/>
                  <a:pt x="14226" y="31402"/>
                  <a:pt x="12888" y="31593"/>
                </a:cubicBezTo>
                <a:cubicBezTo>
                  <a:pt x="5867" y="32627"/>
                  <a:pt x="1064" y="37247"/>
                  <a:pt x="548" y="41806"/>
                </a:cubicBezTo>
                <a:cubicBezTo>
                  <a:pt x="0" y="46365"/>
                  <a:pt x="3010" y="50834"/>
                  <a:pt x="6931" y="54572"/>
                </a:cubicBezTo>
                <a:cubicBezTo>
                  <a:pt x="14925" y="62384"/>
                  <a:pt x="27022" y="68220"/>
                  <a:pt x="40396" y="71989"/>
                </a:cubicBezTo>
                <a:cubicBezTo>
                  <a:pt x="53770" y="75758"/>
                  <a:pt x="68421" y="77490"/>
                  <a:pt x="83102" y="78068"/>
                </a:cubicBezTo>
                <a:cubicBezTo>
                  <a:pt x="85551" y="78163"/>
                  <a:pt x="88027" y="78223"/>
                  <a:pt x="90506" y="78223"/>
                </a:cubicBezTo>
                <a:cubicBezTo>
                  <a:pt x="99105" y="78223"/>
                  <a:pt x="107738" y="77499"/>
                  <a:pt x="115383" y="74998"/>
                </a:cubicBezTo>
                <a:cubicBezTo>
                  <a:pt x="124744" y="71958"/>
                  <a:pt x="131887" y="66396"/>
                  <a:pt x="135839" y="60195"/>
                </a:cubicBezTo>
                <a:cubicBezTo>
                  <a:pt x="139517" y="54481"/>
                  <a:pt x="140976" y="47642"/>
                  <a:pt x="140155" y="41107"/>
                </a:cubicBezTo>
                <a:cubicBezTo>
                  <a:pt x="139456" y="35089"/>
                  <a:pt x="137936" y="29769"/>
                  <a:pt x="134471" y="24116"/>
                </a:cubicBezTo>
                <a:cubicBezTo>
                  <a:pt x="132495" y="20803"/>
                  <a:pt x="129790" y="17672"/>
                  <a:pt x="126447" y="14784"/>
                </a:cubicBezTo>
                <a:cubicBezTo>
                  <a:pt x="117510" y="7125"/>
                  <a:pt x="103984" y="1714"/>
                  <a:pt x="89151" y="286"/>
                </a:cubicBezTo>
                <a:cubicBezTo>
                  <a:pt x="87206" y="100"/>
                  <a:pt x="85196" y="1"/>
                  <a:pt x="83176" y="1"/>
                </a:cubicBezTo>
                <a:close/>
              </a:path>
            </a:pathLst>
          </a:custGeom>
          <a:solidFill>
            <a:srgbClr val="8DDD7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Google Shape;1615;p67">
            <a:extLst>
              <a:ext uri="{FF2B5EF4-FFF2-40B4-BE49-F238E27FC236}">
                <a16:creationId xmlns:a16="http://schemas.microsoft.com/office/drawing/2014/main" id="{EAC5CB14-B6A7-7B4F-A743-BD8CCA995036}"/>
              </a:ext>
            </a:extLst>
          </p:cNvPr>
          <p:cNvSpPr txBox="1">
            <a:spLocks/>
          </p:cNvSpPr>
          <p:nvPr/>
        </p:nvSpPr>
        <p:spPr>
          <a:xfrm>
            <a:off x="746196" y="266375"/>
            <a:ext cx="8070258" cy="474238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sz="1800" i="1" dirty="0" err="1">
                <a:solidFill>
                  <a:schemeClr val="accent5"/>
                </a:solidFill>
                <a:latin typeface="Muli" panose="02000503040000020004" pitchFamily="2" charset="0"/>
              </a:rPr>
              <a:t>Tha</a:t>
            </a:r>
            <a:r>
              <a:rPr lang="en-GB" sz="1800" i="1" dirty="0">
                <a:solidFill>
                  <a:schemeClr val="accent5"/>
                </a:solidFill>
                <a:latin typeface="Muli" panose="02000503040000020004" pitchFamily="2" charset="0"/>
              </a:rPr>
              <a:t> </a:t>
            </a:r>
            <a:r>
              <a:rPr lang="en-GB" sz="1800" i="1" dirty="0" err="1">
                <a:solidFill>
                  <a:schemeClr val="accent5"/>
                </a:solidFill>
                <a:latin typeface="Muli" panose="02000503040000020004" pitchFamily="2" charset="0"/>
              </a:rPr>
              <a:t>atharrachadh</a:t>
            </a:r>
            <a:r>
              <a:rPr lang="en-GB" sz="1800" i="1" dirty="0">
                <a:solidFill>
                  <a:schemeClr val="accent5"/>
                </a:solidFill>
                <a:latin typeface="Muli" panose="02000503040000020004" pitchFamily="2" charset="0"/>
              </a:rPr>
              <a:t> na </a:t>
            </a:r>
            <a:r>
              <a:rPr lang="en-GB" sz="1800" i="1" dirty="0" err="1">
                <a:solidFill>
                  <a:schemeClr val="accent5"/>
                </a:solidFill>
                <a:latin typeface="Muli" panose="02000503040000020004" pitchFamily="2" charset="0"/>
              </a:rPr>
              <a:t>gnàth-shìde</a:t>
            </a:r>
            <a:r>
              <a:rPr lang="en-GB" sz="1800" i="1" dirty="0">
                <a:solidFill>
                  <a:schemeClr val="accent5"/>
                </a:solidFill>
                <a:latin typeface="Muli" panose="02000503040000020004" pitchFamily="2" charset="0"/>
              </a:rPr>
              <a:t> a’ </a:t>
            </a:r>
            <a:r>
              <a:rPr lang="en-GB" sz="1800" i="1" dirty="0" err="1">
                <a:solidFill>
                  <a:schemeClr val="accent5"/>
                </a:solidFill>
                <a:latin typeface="Muli" panose="02000503040000020004" pitchFamily="2" charset="0"/>
              </a:rPr>
              <a:t>toirt</a:t>
            </a:r>
            <a:r>
              <a:rPr lang="en-GB" sz="1800" i="1" dirty="0">
                <a:solidFill>
                  <a:schemeClr val="accent5"/>
                </a:solidFill>
                <a:latin typeface="Muli" panose="02000503040000020004" pitchFamily="2" charset="0"/>
              </a:rPr>
              <a:t> </a:t>
            </a:r>
            <a:r>
              <a:rPr lang="en-GB" sz="1800" i="1" dirty="0" err="1">
                <a:solidFill>
                  <a:schemeClr val="accent5"/>
                </a:solidFill>
                <a:latin typeface="Muli" panose="02000503040000020004" pitchFamily="2" charset="0"/>
              </a:rPr>
              <a:t>buaidh</a:t>
            </a:r>
            <a:r>
              <a:rPr lang="en-GB" sz="1800" i="1" dirty="0">
                <a:solidFill>
                  <a:schemeClr val="accent5"/>
                </a:solidFill>
                <a:latin typeface="Muli" panose="02000503040000020004" pitchFamily="2" charset="0"/>
              </a:rPr>
              <a:t> air a h-</a:t>
            </a:r>
            <a:r>
              <a:rPr lang="en-GB" sz="1800" i="1" dirty="0" err="1">
                <a:solidFill>
                  <a:schemeClr val="accent5"/>
                </a:solidFill>
                <a:latin typeface="Muli" panose="02000503040000020004" pitchFamily="2" charset="0"/>
              </a:rPr>
              <a:t>uile</a:t>
            </a:r>
            <a:r>
              <a:rPr lang="en-GB" sz="1800" i="1" dirty="0">
                <a:solidFill>
                  <a:schemeClr val="accent5"/>
                </a:solidFill>
                <a:latin typeface="Muli" panose="02000503040000020004" pitchFamily="2" charset="0"/>
              </a:rPr>
              <a:t> </a:t>
            </a:r>
            <a:r>
              <a:rPr lang="en-GB" sz="1800" i="1" dirty="0" err="1">
                <a:solidFill>
                  <a:schemeClr val="accent5"/>
                </a:solidFill>
                <a:latin typeface="Muli" panose="02000503040000020004" pitchFamily="2" charset="0"/>
              </a:rPr>
              <a:t>duine</a:t>
            </a:r>
            <a:r>
              <a:rPr lang="en-GB" sz="1800" i="1" dirty="0">
                <a:solidFill>
                  <a:schemeClr val="accent5"/>
                </a:solidFill>
                <a:latin typeface="Muli" panose="02000503040000020004" pitchFamily="2" charset="0"/>
              </a:rPr>
              <a:t>, ach </a:t>
            </a:r>
            <a:r>
              <a:rPr lang="en-GB" sz="1800" i="1" dirty="0" err="1">
                <a:solidFill>
                  <a:schemeClr val="accent5"/>
                </a:solidFill>
                <a:latin typeface="Muli" panose="02000503040000020004" pitchFamily="2" charset="0"/>
              </a:rPr>
              <a:t>chan</a:t>
            </a:r>
            <a:r>
              <a:rPr lang="en-GB" sz="1800" i="1" dirty="0">
                <a:solidFill>
                  <a:schemeClr val="accent5"/>
                </a:solidFill>
                <a:latin typeface="Muli" panose="02000503040000020004" pitchFamily="2" charset="0"/>
              </a:rPr>
              <a:t> </a:t>
            </a:r>
            <a:r>
              <a:rPr lang="en-GB" sz="1800" i="1" dirty="0" err="1">
                <a:solidFill>
                  <a:schemeClr val="accent5"/>
                </a:solidFill>
                <a:latin typeface="Muli" panose="02000503040000020004" pitchFamily="2" charset="0"/>
              </a:rPr>
              <a:t>eil</a:t>
            </a:r>
            <a:r>
              <a:rPr lang="en-GB" sz="1800" i="1" dirty="0">
                <a:solidFill>
                  <a:schemeClr val="accent5"/>
                </a:solidFill>
                <a:latin typeface="Muli" panose="02000503040000020004" pitchFamily="2" charset="0"/>
              </a:rPr>
              <a:t> </a:t>
            </a:r>
            <a:r>
              <a:rPr lang="en-GB" sz="1800" i="1" dirty="0" err="1">
                <a:solidFill>
                  <a:schemeClr val="accent5"/>
                </a:solidFill>
                <a:latin typeface="Muli" panose="02000503040000020004" pitchFamily="2" charset="0"/>
              </a:rPr>
              <a:t>airgead</a:t>
            </a:r>
            <a:r>
              <a:rPr lang="en-GB" sz="1800" i="1" dirty="0">
                <a:solidFill>
                  <a:schemeClr val="accent5"/>
                </a:solidFill>
                <a:latin typeface="Muli" panose="02000503040000020004" pitchFamily="2" charset="0"/>
              </a:rPr>
              <a:t> </a:t>
            </a:r>
            <a:r>
              <a:rPr lang="en-GB" sz="1800" i="1" dirty="0" err="1">
                <a:solidFill>
                  <a:schemeClr val="accent5"/>
                </a:solidFill>
                <a:latin typeface="Muli" panose="02000503040000020004" pitchFamily="2" charset="0"/>
              </a:rPr>
              <a:t>gu</a:t>
            </a:r>
            <a:r>
              <a:rPr lang="en-GB" sz="1800" i="1" dirty="0">
                <a:solidFill>
                  <a:schemeClr val="accent5"/>
                </a:solidFill>
                <a:latin typeface="Muli" panose="02000503040000020004" pitchFamily="2" charset="0"/>
              </a:rPr>
              <a:t> </a:t>
            </a:r>
            <a:r>
              <a:rPr lang="en-GB" sz="1800" i="1" dirty="0" err="1">
                <a:solidFill>
                  <a:schemeClr val="accent5"/>
                </a:solidFill>
                <a:latin typeface="Muli" panose="02000503040000020004" pitchFamily="2" charset="0"/>
              </a:rPr>
              <a:t>leòr</a:t>
            </a:r>
            <a:r>
              <a:rPr lang="en-GB" sz="1800" i="1" dirty="0">
                <a:solidFill>
                  <a:schemeClr val="accent5"/>
                </a:solidFill>
                <a:latin typeface="Muli" panose="02000503040000020004" pitchFamily="2" charset="0"/>
              </a:rPr>
              <a:t> no </a:t>
            </a:r>
            <a:r>
              <a:rPr lang="en-GB" sz="1800" i="1" dirty="0" err="1">
                <a:solidFill>
                  <a:schemeClr val="accent5"/>
                </a:solidFill>
                <a:latin typeface="Muli" panose="02000503040000020004" pitchFamily="2" charset="0"/>
              </a:rPr>
              <a:t>goireasan</a:t>
            </a:r>
            <a:r>
              <a:rPr lang="en-GB" sz="1800" i="1" dirty="0">
                <a:solidFill>
                  <a:schemeClr val="accent5"/>
                </a:solidFill>
                <a:latin typeface="Muli" panose="02000503040000020004" pitchFamily="2" charset="0"/>
              </a:rPr>
              <a:t> </a:t>
            </a:r>
            <a:r>
              <a:rPr lang="en-GB" sz="1800" i="1" dirty="0" err="1">
                <a:solidFill>
                  <a:schemeClr val="accent5"/>
                </a:solidFill>
                <a:latin typeface="Muli" panose="02000503040000020004" pitchFamily="2" charset="0"/>
              </a:rPr>
              <a:t>teicneòlais</a:t>
            </a:r>
            <a:r>
              <a:rPr lang="en-GB" sz="1800" i="1" dirty="0">
                <a:solidFill>
                  <a:schemeClr val="accent5"/>
                </a:solidFill>
                <a:latin typeface="Muli" panose="02000503040000020004" pitchFamily="2" charset="0"/>
              </a:rPr>
              <a:t> </a:t>
            </a:r>
            <a:r>
              <a:rPr lang="en-GB" sz="1800" i="1" dirty="0" err="1">
                <a:solidFill>
                  <a:schemeClr val="accent5"/>
                </a:solidFill>
                <a:latin typeface="Muli" panose="02000503040000020004" pitchFamily="2" charset="0"/>
              </a:rPr>
              <a:t>gu</a:t>
            </a:r>
            <a:r>
              <a:rPr lang="en-GB" sz="1800" i="1" dirty="0">
                <a:solidFill>
                  <a:schemeClr val="accent5"/>
                </a:solidFill>
                <a:latin typeface="Muli" panose="02000503040000020004" pitchFamily="2" charset="0"/>
              </a:rPr>
              <a:t> </a:t>
            </a:r>
            <a:r>
              <a:rPr lang="en-GB" sz="1800" i="1" dirty="0" err="1">
                <a:solidFill>
                  <a:schemeClr val="accent5"/>
                </a:solidFill>
                <a:latin typeface="Muli" panose="02000503040000020004" pitchFamily="2" charset="0"/>
              </a:rPr>
              <a:t>leòr</a:t>
            </a:r>
            <a:r>
              <a:rPr lang="en-GB" sz="1800" i="1" dirty="0">
                <a:solidFill>
                  <a:schemeClr val="accent5"/>
                </a:solidFill>
                <a:latin typeface="Muli" panose="02000503040000020004" pitchFamily="2" charset="0"/>
              </a:rPr>
              <a:t> </a:t>
            </a:r>
            <a:r>
              <a:rPr lang="en-GB" sz="1800" i="1" dirty="0" err="1">
                <a:solidFill>
                  <a:schemeClr val="accent5"/>
                </a:solidFill>
                <a:latin typeface="Muli" panose="02000503040000020004" pitchFamily="2" charset="0"/>
              </a:rPr>
              <a:t>aig</a:t>
            </a:r>
            <a:r>
              <a:rPr lang="en-GB" sz="1800" i="1" dirty="0">
                <a:solidFill>
                  <a:schemeClr val="accent5"/>
                </a:solidFill>
                <a:latin typeface="Muli" panose="02000503040000020004" pitchFamily="2" charset="0"/>
              </a:rPr>
              <a:t> a h-</a:t>
            </a:r>
            <a:r>
              <a:rPr lang="en-GB" sz="1800" i="1" dirty="0" err="1">
                <a:solidFill>
                  <a:schemeClr val="accent5"/>
                </a:solidFill>
                <a:latin typeface="Muli" panose="02000503040000020004" pitchFamily="2" charset="0"/>
              </a:rPr>
              <a:t>uile</a:t>
            </a:r>
            <a:r>
              <a:rPr lang="en-GB" sz="1800" i="1" dirty="0">
                <a:solidFill>
                  <a:schemeClr val="accent5"/>
                </a:solidFill>
                <a:latin typeface="Muli" panose="02000503040000020004" pitchFamily="2" charset="0"/>
              </a:rPr>
              <a:t> </a:t>
            </a:r>
            <a:r>
              <a:rPr lang="en-GB" sz="1800" i="1" dirty="0" err="1">
                <a:solidFill>
                  <a:schemeClr val="accent5"/>
                </a:solidFill>
                <a:latin typeface="Muli" panose="02000503040000020004" pitchFamily="2" charset="0"/>
              </a:rPr>
              <a:t>dùthaich</a:t>
            </a:r>
            <a:r>
              <a:rPr lang="en-GB" sz="1800" i="1" dirty="0">
                <a:solidFill>
                  <a:schemeClr val="accent5"/>
                </a:solidFill>
                <a:latin typeface="Muli" panose="02000503040000020004" pitchFamily="2" charset="0"/>
              </a:rPr>
              <a:t> </a:t>
            </a:r>
            <a:r>
              <a:rPr lang="en-GB" sz="1800" i="1" dirty="0" err="1">
                <a:solidFill>
                  <a:schemeClr val="accent5"/>
                </a:solidFill>
                <a:latin typeface="Muli" panose="02000503040000020004" pitchFamily="2" charset="0"/>
              </a:rPr>
              <a:t>airson</a:t>
            </a:r>
            <a:r>
              <a:rPr lang="en-GB" sz="1800" i="1" dirty="0">
                <a:solidFill>
                  <a:schemeClr val="accent5"/>
                </a:solidFill>
                <a:latin typeface="Muli" panose="02000503040000020004" pitchFamily="2" charset="0"/>
              </a:rPr>
              <a:t> na </a:t>
            </a:r>
            <a:r>
              <a:rPr lang="en-GB" sz="1800" i="1" dirty="0" err="1">
                <a:solidFill>
                  <a:schemeClr val="accent5"/>
                </a:solidFill>
                <a:latin typeface="Muli" panose="02000503040000020004" pitchFamily="2" charset="0"/>
              </a:rPr>
              <a:t>ceumannan</a:t>
            </a:r>
            <a:r>
              <a:rPr lang="en-GB" sz="1800" i="1" dirty="0">
                <a:solidFill>
                  <a:schemeClr val="accent5"/>
                </a:solidFill>
                <a:latin typeface="Muli" panose="02000503040000020004" pitchFamily="2" charset="0"/>
              </a:rPr>
              <a:t> a </a:t>
            </a:r>
            <a:r>
              <a:rPr lang="en-GB" sz="1800" i="1" dirty="0" err="1">
                <a:solidFill>
                  <a:schemeClr val="accent5"/>
                </a:solidFill>
                <a:latin typeface="Muli" panose="02000503040000020004" pitchFamily="2" charset="0"/>
              </a:rPr>
              <a:t>roghnaich</a:t>
            </a:r>
            <a:r>
              <a:rPr lang="en-GB" sz="1800" i="1" dirty="0">
                <a:solidFill>
                  <a:schemeClr val="accent5"/>
                </a:solidFill>
                <a:latin typeface="Muli" panose="02000503040000020004" pitchFamily="2" charset="0"/>
              </a:rPr>
              <a:t> </a:t>
            </a:r>
            <a:r>
              <a:rPr lang="en-GB" sz="1800" i="1" dirty="0" err="1">
                <a:solidFill>
                  <a:schemeClr val="accent5"/>
                </a:solidFill>
                <a:latin typeface="Muli" panose="02000503040000020004" pitchFamily="2" charset="0"/>
              </a:rPr>
              <a:t>iad</a:t>
            </a:r>
            <a:r>
              <a:rPr lang="en-GB" sz="1800" i="1" dirty="0">
                <a:solidFill>
                  <a:schemeClr val="accent5"/>
                </a:solidFill>
                <a:latin typeface="Muli" panose="02000503040000020004" pitchFamily="2" charset="0"/>
              </a:rPr>
              <a:t> a chur an </a:t>
            </a:r>
            <a:r>
              <a:rPr lang="en-GB" sz="1800" i="1" dirty="0" err="1">
                <a:solidFill>
                  <a:schemeClr val="accent5"/>
                </a:solidFill>
                <a:latin typeface="Muli" panose="02000503040000020004" pitchFamily="2" charset="0"/>
              </a:rPr>
              <a:t>sàs</a:t>
            </a:r>
            <a:r>
              <a:rPr lang="en-GB" sz="1800" i="1" dirty="0">
                <a:solidFill>
                  <a:schemeClr val="accent5"/>
                </a:solidFill>
                <a:latin typeface="Muli" panose="02000503040000020004" pitchFamily="2" charset="0"/>
              </a:rPr>
              <a:t>.</a:t>
            </a:r>
            <a:r>
              <a:rPr lang="en-GB" sz="2400" i="1" dirty="0">
                <a:solidFill>
                  <a:schemeClr val="accent5"/>
                </a:solidFill>
                <a:latin typeface="Muli" panose="02000503040000020004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17349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ground, area, painting&#10;&#10;Description automatically generated">
            <a:extLst>
              <a:ext uri="{FF2B5EF4-FFF2-40B4-BE49-F238E27FC236}">
                <a16:creationId xmlns:a16="http://schemas.microsoft.com/office/drawing/2014/main" id="{172DAE8F-5565-8D41-A1FF-37DB6607443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8794" y="19794"/>
            <a:ext cx="7726629" cy="5143500"/>
          </a:xfrm>
          <a:prstGeom prst="rect">
            <a:avLst/>
          </a:prstGeom>
        </p:spPr>
      </p:pic>
      <p:sp>
        <p:nvSpPr>
          <p:cNvPr id="394" name="Google Shape;394;p41"/>
          <p:cNvSpPr/>
          <p:nvPr/>
        </p:nvSpPr>
        <p:spPr>
          <a:xfrm rot="13500000" flipH="1" flipV="1">
            <a:off x="1096196" y="-39722"/>
            <a:ext cx="5546471" cy="5222944"/>
          </a:xfrm>
          <a:custGeom>
            <a:avLst/>
            <a:gdLst/>
            <a:ahLst/>
            <a:cxnLst/>
            <a:rect l="l" t="t" r="r" b="b"/>
            <a:pathLst>
              <a:path w="124653" h="84534" extrusionOk="0">
                <a:moveTo>
                  <a:pt x="38538" y="0"/>
                </a:moveTo>
                <a:cubicBezTo>
                  <a:pt x="31277" y="0"/>
                  <a:pt x="23914" y="1651"/>
                  <a:pt x="17782" y="5121"/>
                </a:cubicBezTo>
                <a:cubicBezTo>
                  <a:pt x="5137" y="12295"/>
                  <a:pt x="0" y="25881"/>
                  <a:pt x="2797" y="37401"/>
                </a:cubicBezTo>
                <a:cubicBezTo>
                  <a:pt x="5654" y="48891"/>
                  <a:pt x="15168" y="58374"/>
                  <a:pt x="26444" y="65548"/>
                </a:cubicBezTo>
                <a:cubicBezTo>
                  <a:pt x="40974" y="74788"/>
                  <a:pt x="58694" y="80806"/>
                  <a:pt x="77509" y="83025"/>
                </a:cubicBezTo>
                <a:cubicBezTo>
                  <a:pt x="82402" y="83614"/>
                  <a:pt x="89834" y="84534"/>
                  <a:pt x="97300" y="84534"/>
                </a:cubicBezTo>
                <a:cubicBezTo>
                  <a:pt x="108339" y="84534"/>
                  <a:pt x="119455" y="82522"/>
                  <a:pt x="122556" y="74454"/>
                </a:cubicBezTo>
                <a:cubicBezTo>
                  <a:pt x="124653" y="69013"/>
                  <a:pt x="119911" y="63694"/>
                  <a:pt x="114136" y="60836"/>
                </a:cubicBezTo>
                <a:cubicBezTo>
                  <a:pt x="108361" y="58010"/>
                  <a:pt x="101491" y="56551"/>
                  <a:pt x="96051" y="53329"/>
                </a:cubicBezTo>
                <a:cubicBezTo>
                  <a:pt x="84014" y="46064"/>
                  <a:pt x="82433" y="32265"/>
                  <a:pt x="76172" y="21261"/>
                </a:cubicBezTo>
                <a:cubicBezTo>
                  <a:pt x="71400" y="12781"/>
                  <a:pt x="63193" y="5516"/>
                  <a:pt x="52311" y="2082"/>
                </a:cubicBezTo>
                <a:cubicBezTo>
                  <a:pt x="48014" y="710"/>
                  <a:pt x="43298" y="0"/>
                  <a:pt x="3853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95" name="Google Shape;395;p41"/>
          <p:cNvSpPr/>
          <p:nvPr/>
        </p:nvSpPr>
        <p:spPr>
          <a:xfrm rot="20699969">
            <a:off x="7533525" y="-1930571"/>
            <a:ext cx="5043620" cy="3420354"/>
          </a:xfrm>
          <a:custGeom>
            <a:avLst/>
            <a:gdLst/>
            <a:ahLst/>
            <a:cxnLst/>
            <a:rect l="l" t="t" r="r" b="b"/>
            <a:pathLst>
              <a:path w="124653" h="84534" extrusionOk="0">
                <a:moveTo>
                  <a:pt x="38538" y="0"/>
                </a:moveTo>
                <a:cubicBezTo>
                  <a:pt x="31277" y="0"/>
                  <a:pt x="23914" y="1651"/>
                  <a:pt x="17782" y="5121"/>
                </a:cubicBezTo>
                <a:cubicBezTo>
                  <a:pt x="5137" y="12295"/>
                  <a:pt x="0" y="25881"/>
                  <a:pt x="2797" y="37401"/>
                </a:cubicBezTo>
                <a:cubicBezTo>
                  <a:pt x="5654" y="48891"/>
                  <a:pt x="15168" y="58374"/>
                  <a:pt x="26444" y="65548"/>
                </a:cubicBezTo>
                <a:cubicBezTo>
                  <a:pt x="40974" y="74788"/>
                  <a:pt x="58694" y="80806"/>
                  <a:pt x="77509" y="83025"/>
                </a:cubicBezTo>
                <a:cubicBezTo>
                  <a:pt x="82402" y="83614"/>
                  <a:pt x="89834" y="84534"/>
                  <a:pt x="97300" y="84534"/>
                </a:cubicBezTo>
                <a:cubicBezTo>
                  <a:pt x="108339" y="84534"/>
                  <a:pt x="119455" y="82522"/>
                  <a:pt x="122556" y="74454"/>
                </a:cubicBezTo>
                <a:cubicBezTo>
                  <a:pt x="124653" y="69013"/>
                  <a:pt x="119911" y="63694"/>
                  <a:pt x="114136" y="60836"/>
                </a:cubicBezTo>
                <a:cubicBezTo>
                  <a:pt x="108361" y="58010"/>
                  <a:pt x="101491" y="56551"/>
                  <a:pt x="96051" y="53329"/>
                </a:cubicBezTo>
                <a:cubicBezTo>
                  <a:pt x="84014" y="46064"/>
                  <a:pt x="82433" y="32265"/>
                  <a:pt x="76172" y="21261"/>
                </a:cubicBezTo>
                <a:cubicBezTo>
                  <a:pt x="71400" y="12781"/>
                  <a:pt x="63193" y="5516"/>
                  <a:pt x="52311" y="2082"/>
                </a:cubicBezTo>
                <a:cubicBezTo>
                  <a:pt x="48014" y="710"/>
                  <a:pt x="43298" y="0"/>
                  <a:pt x="3853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31B09AF-405F-CE45-AFE8-CA91F94CE4D7}"/>
              </a:ext>
            </a:extLst>
          </p:cNvPr>
          <p:cNvSpPr/>
          <p:nvPr/>
        </p:nvSpPr>
        <p:spPr>
          <a:xfrm>
            <a:off x="-52552" y="0"/>
            <a:ext cx="3610947" cy="5183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Google Shape;1615;p67">
            <a:extLst>
              <a:ext uri="{FF2B5EF4-FFF2-40B4-BE49-F238E27FC236}">
                <a16:creationId xmlns:a16="http://schemas.microsoft.com/office/drawing/2014/main" id="{4217AFEF-1A68-A14C-97AC-401B69EABC37}"/>
              </a:ext>
            </a:extLst>
          </p:cNvPr>
          <p:cNvSpPr txBox="1">
            <a:spLocks/>
          </p:cNvSpPr>
          <p:nvPr/>
        </p:nvSpPr>
        <p:spPr>
          <a:xfrm>
            <a:off x="777394" y="1915349"/>
            <a:ext cx="3494356" cy="474238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sz="1800" i="1" dirty="0" err="1">
                <a:solidFill>
                  <a:schemeClr val="accent5"/>
                </a:solidFill>
                <a:latin typeface="Muli" panose="02000503040000020004" pitchFamily="2" charset="0"/>
              </a:rPr>
              <a:t>Tha</a:t>
            </a:r>
            <a:r>
              <a:rPr lang="en-GB" sz="1800" i="1" dirty="0">
                <a:solidFill>
                  <a:schemeClr val="accent5"/>
                </a:solidFill>
                <a:latin typeface="Muli" panose="02000503040000020004" pitchFamily="2" charset="0"/>
              </a:rPr>
              <a:t> </a:t>
            </a:r>
            <a:r>
              <a:rPr lang="en-GB" sz="1800" i="1" dirty="0" err="1">
                <a:solidFill>
                  <a:schemeClr val="accent5"/>
                </a:solidFill>
                <a:latin typeface="Muli" panose="02000503040000020004" pitchFamily="2" charset="0"/>
              </a:rPr>
              <a:t>teòthachd</a:t>
            </a:r>
            <a:r>
              <a:rPr lang="en-GB" sz="1800" i="1" dirty="0">
                <a:solidFill>
                  <a:schemeClr val="accent5"/>
                </a:solidFill>
                <a:latin typeface="Muli" panose="02000503040000020004" pitchFamily="2" charset="0"/>
              </a:rPr>
              <a:t> na </a:t>
            </a:r>
            <a:r>
              <a:rPr lang="en-GB" sz="1800" i="1" dirty="0" err="1">
                <a:solidFill>
                  <a:schemeClr val="accent5"/>
                </a:solidFill>
                <a:latin typeface="Muli" panose="02000503040000020004" pitchFamily="2" charset="0"/>
              </a:rPr>
              <a:t>Talmhainn</a:t>
            </a:r>
            <a:r>
              <a:rPr lang="en-GB" sz="1800" i="1" dirty="0">
                <a:solidFill>
                  <a:schemeClr val="accent5"/>
                </a:solidFill>
                <a:latin typeface="Muli" panose="02000503040000020004" pitchFamily="2" charset="0"/>
              </a:rPr>
              <a:t> ag </a:t>
            </a:r>
            <a:r>
              <a:rPr lang="en-GB" sz="1800" i="1" dirty="0" err="1">
                <a:solidFill>
                  <a:schemeClr val="accent5"/>
                </a:solidFill>
                <a:latin typeface="Muli" panose="02000503040000020004" pitchFamily="2" charset="0"/>
              </a:rPr>
              <a:t>èirigh</a:t>
            </a:r>
            <a:r>
              <a:rPr lang="en-GB" sz="1800" i="1" dirty="0">
                <a:solidFill>
                  <a:schemeClr val="accent5"/>
                </a:solidFill>
                <a:latin typeface="Muli" panose="02000503040000020004" pitchFamily="2" charset="0"/>
              </a:rPr>
              <a:t> </a:t>
            </a:r>
            <a:r>
              <a:rPr lang="en-GB" sz="1800" i="1" dirty="0" err="1">
                <a:solidFill>
                  <a:schemeClr val="accent5"/>
                </a:solidFill>
                <a:latin typeface="Muli" panose="02000503040000020004" pitchFamily="2" charset="0"/>
              </a:rPr>
              <a:t>agus</a:t>
            </a:r>
            <a:r>
              <a:rPr lang="en-GB" sz="1800" i="1" dirty="0">
                <a:solidFill>
                  <a:schemeClr val="accent5"/>
                </a:solidFill>
                <a:latin typeface="Muli" panose="02000503040000020004" pitchFamily="2" charset="0"/>
              </a:rPr>
              <a:t> </a:t>
            </a:r>
            <a:r>
              <a:rPr lang="en-GB" sz="1800" i="1" dirty="0" err="1">
                <a:solidFill>
                  <a:schemeClr val="accent5"/>
                </a:solidFill>
                <a:latin typeface="Muli" panose="02000503040000020004" pitchFamily="2" charset="0"/>
              </a:rPr>
              <a:t>tha</a:t>
            </a:r>
            <a:r>
              <a:rPr lang="en-GB" sz="1800" i="1" dirty="0">
                <a:solidFill>
                  <a:schemeClr val="accent5"/>
                </a:solidFill>
                <a:latin typeface="Muli" panose="02000503040000020004" pitchFamily="2" charset="0"/>
              </a:rPr>
              <a:t> </a:t>
            </a:r>
            <a:r>
              <a:rPr lang="en-GB" sz="1800" i="1">
                <a:solidFill>
                  <a:schemeClr val="accent5"/>
                </a:solidFill>
                <a:latin typeface="Muli" panose="02000503040000020004" pitchFamily="2" charset="0"/>
              </a:rPr>
              <a:t>an </a:t>
            </a:r>
            <a:br>
              <a:rPr lang="en-GB" sz="1800" i="1">
                <a:solidFill>
                  <a:schemeClr val="accent5"/>
                </a:solidFill>
                <a:latin typeface="Muli" panose="02000503040000020004" pitchFamily="2" charset="0"/>
              </a:rPr>
            </a:br>
            <a:r>
              <a:rPr lang="en-GB" sz="1800" i="1">
                <a:solidFill>
                  <a:schemeClr val="accent5"/>
                </a:solidFill>
                <a:latin typeface="Muli" panose="02000503040000020004" pitchFamily="2" charset="0"/>
              </a:rPr>
              <a:t>t-</a:t>
            </a:r>
            <a:r>
              <a:rPr lang="en-GB" sz="1800" i="1" dirty="0" err="1">
                <a:solidFill>
                  <a:schemeClr val="accent5"/>
                </a:solidFill>
                <a:latin typeface="Muli" panose="02000503040000020004" pitchFamily="2" charset="0"/>
              </a:rPr>
              <a:t>àrdachadh</a:t>
            </a:r>
            <a:r>
              <a:rPr lang="en-GB" sz="1800" i="1" dirty="0">
                <a:solidFill>
                  <a:schemeClr val="accent5"/>
                </a:solidFill>
                <a:latin typeface="Muli" panose="02000503040000020004" pitchFamily="2" charset="0"/>
              </a:rPr>
              <a:t> a’ </a:t>
            </a:r>
            <a:r>
              <a:rPr lang="en-GB" sz="1800" i="1" dirty="0" err="1">
                <a:solidFill>
                  <a:schemeClr val="accent5"/>
                </a:solidFill>
                <a:latin typeface="Muli" panose="02000503040000020004" pitchFamily="2" charset="0"/>
              </a:rPr>
              <a:t>toirt</a:t>
            </a:r>
            <a:r>
              <a:rPr lang="en-GB" sz="1800" i="1" dirty="0">
                <a:solidFill>
                  <a:schemeClr val="accent5"/>
                </a:solidFill>
                <a:latin typeface="Muli" panose="02000503040000020004" pitchFamily="2" charset="0"/>
              </a:rPr>
              <a:t> </a:t>
            </a:r>
            <a:r>
              <a:rPr lang="en-GB" sz="1800" i="1" dirty="0" err="1">
                <a:solidFill>
                  <a:schemeClr val="accent5"/>
                </a:solidFill>
                <a:latin typeface="Muli" panose="02000503040000020004" pitchFamily="2" charset="0"/>
              </a:rPr>
              <a:t>droch</a:t>
            </a:r>
            <a:r>
              <a:rPr lang="en-GB" sz="1800" i="1" dirty="0">
                <a:solidFill>
                  <a:schemeClr val="accent5"/>
                </a:solidFill>
                <a:latin typeface="Muli" panose="02000503040000020004" pitchFamily="2" charset="0"/>
              </a:rPr>
              <a:t> </a:t>
            </a:r>
            <a:r>
              <a:rPr lang="en-GB" sz="1800" i="1" dirty="0" err="1">
                <a:solidFill>
                  <a:schemeClr val="accent5"/>
                </a:solidFill>
                <a:latin typeface="Muli" panose="02000503040000020004" pitchFamily="2" charset="0"/>
              </a:rPr>
              <a:t>bhuaidh</a:t>
            </a:r>
            <a:r>
              <a:rPr lang="en-GB" sz="1800" i="1" dirty="0">
                <a:solidFill>
                  <a:schemeClr val="accent5"/>
                </a:solidFill>
                <a:latin typeface="Muli" panose="02000503040000020004" pitchFamily="2" charset="0"/>
              </a:rPr>
              <a:t> air a’ </a:t>
            </a:r>
            <a:r>
              <a:rPr lang="en-GB" sz="1800" i="1" dirty="0" err="1">
                <a:solidFill>
                  <a:schemeClr val="accent5"/>
                </a:solidFill>
                <a:latin typeface="Muli" panose="02000503040000020004" pitchFamily="2" charset="0"/>
              </a:rPr>
              <a:t>chruinne</a:t>
            </a:r>
            <a:r>
              <a:rPr lang="en-GB" sz="1800" i="1" dirty="0">
                <a:solidFill>
                  <a:schemeClr val="accent5"/>
                </a:solidFill>
                <a:latin typeface="Muli" panose="02000503040000020004" pitchFamily="2" charset="0"/>
              </a:rPr>
              <a:t> </a:t>
            </a:r>
            <a:r>
              <a:rPr lang="en-GB" sz="1800" i="1" dirty="0" err="1">
                <a:solidFill>
                  <a:schemeClr val="accent5"/>
                </a:solidFill>
                <a:latin typeface="Muli" panose="02000503040000020004" pitchFamily="2" charset="0"/>
              </a:rPr>
              <a:t>gu</a:t>
            </a:r>
            <a:r>
              <a:rPr lang="en-GB" sz="1800" i="1" dirty="0">
                <a:solidFill>
                  <a:schemeClr val="accent5"/>
                </a:solidFill>
                <a:latin typeface="Muli" panose="02000503040000020004" pitchFamily="2" charset="0"/>
              </a:rPr>
              <a:t> </a:t>
            </a:r>
            <a:r>
              <a:rPr lang="en-GB" sz="1800" i="1" dirty="0" err="1">
                <a:solidFill>
                  <a:schemeClr val="accent5"/>
                </a:solidFill>
                <a:latin typeface="Muli" panose="02000503040000020004" pitchFamily="2" charset="0"/>
              </a:rPr>
              <a:t>lèir</a:t>
            </a:r>
            <a:r>
              <a:rPr lang="en-GB" sz="1800" i="1" dirty="0">
                <a:solidFill>
                  <a:schemeClr val="accent5"/>
                </a:solidFill>
                <a:latin typeface="Muli" panose="02000503040000020004" pitchFamily="2" charset="0"/>
              </a:rPr>
              <a:t>. </a:t>
            </a:r>
          </a:p>
          <a:p>
            <a:endParaRPr lang="en-GB" sz="1800" i="1" dirty="0">
              <a:solidFill>
                <a:schemeClr val="bg2"/>
              </a:solidFill>
              <a:latin typeface="Muli" panose="0200050304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0564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ceramic ware, porcelain&#10;&#10;Description automatically generated">
            <a:extLst>
              <a:ext uri="{FF2B5EF4-FFF2-40B4-BE49-F238E27FC236}">
                <a16:creationId xmlns:a16="http://schemas.microsoft.com/office/drawing/2014/main" id="{7DAF3E91-5B4D-7E43-9036-2A5827A018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2155" y="577850"/>
            <a:ext cx="3962400" cy="3987800"/>
          </a:xfrm>
          <a:prstGeom prst="rect">
            <a:avLst/>
          </a:prstGeom>
        </p:spPr>
      </p:pic>
      <p:sp>
        <p:nvSpPr>
          <p:cNvPr id="7" name="Google Shape;1615;p67">
            <a:extLst>
              <a:ext uri="{FF2B5EF4-FFF2-40B4-BE49-F238E27FC236}">
                <a16:creationId xmlns:a16="http://schemas.microsoft.com/office/drawing/2014/main" id="{CB20B727-9202-0C46-8744-A04B1D8BE4C6}"/>
              </a:ext>
            </a:extLst>
          </p:cNvPr>
          <p:cNvSpPr txBox="1">
            <a:spLocks/>
          </p:cNvSpPr>
          <p:nvPr/>
        </p:nvSpPr>
        <p:spPr>
          <a:xfrm>
            <a:off x="412942" y="605303"/>
            <a:ext cx="3869809" cy="139144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sz="1800" i="1" dirty="0">
                <a:solidFill>
                  <a:schemeClr val="accent5"/>
                </a:solidFill>
                <a:latin typeface="Muli" panose="02000503040000020004" pitchFamily="2" charset="0"/>
              </a:rPr>
              <a:t>’S e </a:t>
            </a:r>
            <a:r>
              <a:rPr lang="en-GB" sz="1800" i="1" dirty="0" err="1">
                <a:solidFill>
                  <a:schemeClr val="accent5"/>
                </a:solidFill>
                <a:latin typeface="Muli" panose="02000503040000020004" pitchFamily="2" charset="0"/>
              </a:rPr>
              <a:t>sluagh-ghairm</a:t>
            </a:r>
            <a:r>
              <a:rPr lang="en-GB" sz="1800" i="1" dirty="0">
                <a:solidFill>
                  <a:schemeClr val="accent5"/>
                </a:solidFill>
                <a:latin typeface="Muli" panose="02000503040000020004" pitchFamily="2" charset="0"/>
              </a:rPr>
              <a:t> COP26 </a:t>
            </a:r>
            <a:r>
              <a:rPr lang="en-GB" sz="1800" b="1" dirty="0">
                <a:solidFill>
                  <a:schemeClr val="accent5"/>
                </a:solidFill>
                <a:latin typeface="Muli" panose="02000503040000020004" pitchFamily="2" charset="0"/>
              </a:rPr>
              <a:t>Ag </a:t>
            </a:r>
            <a:r>
              <a:rPr lang="en-GB" sz="1800" b="1" dirty="0" err="1">
                <a:solidFill>
                  <a:schemeClr val="accent5"/>
                </a:solidFill>
                <a:latin typeface="Muli" panose="02000503040000020004" pitchFamily="2" charset="0"/>
              </a:rPr>
              <a:t>aonachadh</a:t>
            </a:r>
            <a:r>
              <a:rPr lang="en-GB" sz="1800" b="1" dirty="0">
                <a:solidFill>
                  <a:schemeClr val="accent5"/>
                </a:solidFill>
                <a:latin typeface="Muli" panose="02000503040000020004" pitchFamily="2" charset="0"/>
              </a:rPr>
              <a:t> an t-</a:t>
            </a:r>
            <a:r>
              <a:rPr lang="en-GB" sz="1800" b="1" dirty="0" err="1">
                <a:solidFill>
                  <a:schemeClr val="accent5"/>
                </a:solidFill>
                <a:latin typeface="Muli" panose="02000503040000020004" pitchFamily="2" charset="0"/>
              </a:rPr>
              <a:t>Saoghail</a:t>
            </a:r>
            <a:r>
              <a:rPr lang="en-GB" sz="1800" b="1" dirty="0">
                <a:solidFill>
                  <a:schemeClr val="accent5"/>
                </a:solidFill>
                <a:latin typeface="Muli" panose="02000503040000020004" pitchFamily="2" charset="0"/>
              </a:rPr>
              <a:t> </a:t>
            </a:r>
            <a:r>
              <a:rPr lang="en-GB" sz="1800" b="1" dirty="0" err="1">
                <a:solidFill>
                  <a:schemeClr val="accent5"/>
                </a:solidFill>
                <a:latin typeface="Muli" panose="02000503040000020004" pitchFamily="2" charset="0"/>
              </a:rPr>
              <a:t>gus</a:t>
            </a:r>
            <a:r>
              <a:rPr lang="en-GB" sz="1800" b="1" dirty="0">
                <a:solidFill>
                  <a:schemeClr val="accent5"/>
                </a:solidFill>
                <a:latin typeface="Muli" panose="02000503040000020004" pitchFamily="2" charset="0"/>
              </a:rPr>
              <a:t> </a:t>
            </a:r>
            <a:r>
              <a:rPr lang="en-GB" sz="1800" b="1" dirty="0" err="1">
                <a:solidFill>
                  <a:schemeClr val="accent5"/>
                </a:solidFill>
                <a:latin typeface="Muli" panose="02000503040000020004" pitchFamily="2" charset="0"/>
              </a:rPr>
              <a:t>Dèiligeadh</a:t>
            </a:r>
            <a:r>
              <a:rPr lang="en-GB" sz="1800" b="1" dirty="0">
                <a:solidFill>
                  <a:schemeClr val="accent5"/>
                </a:solidFill>
                <a:latin typeface="Muli" panose="02000503040000020004" pitchFamily="2" charset="0"/>
              </a:rPr>
              <a:t> </a:t>
            </a:r>
            <a:r>
              <a:rPr lang="en-GB" sz="1800" b="1" dirty="0" err="1">
                <a:solidFill>
                  <a:schemeClr val="accent5"/>
                </a:solidFill>
                <a:latin typeface="Muli" panose="02000503040000020004" pitchFamily="2" charset="0"/>
              </a:rPr>
              <a:t>ri</a:t>
            </a:r>
            <a:r>
              <a:rPr lang="en-GB" sz="1800" b="1" dirty="0">
                <a:solidFill>
                  <a:schemeClr val="accent5"/>
                </a:solidFill>
                <a:latin typeface="Muli" panose="02000503040000020004" pitchFamily="2" charset="0"/>
              </a:rPr>
              <a:t> </a:t>
            </a:r>
            <a:r>
              <a:rPr lang="en-GB" sz="1800" b="1" dirty="0" err="1">
                <a:solidFill>
                  <a:schemeClr val="accent5"/>
                </a:solidFill>
                <a:latin typeface="Muli" panose="02000503040000020004" pitchFamily="2" charset="0"/>
              </a:rPr>
              <a:t>Atharrachadh</a:t>
            </a:r>
            <a:r>
              <a:rPr lang="en-GB" sz="1800" b="1" dirty="0">
                <a:solidFill>
                  <a:schemeClr val="accent5"/>
                </a:solidFill>
                <a:latin typeface="Muli" panose="02000503040000020004" pitchFamily="2" charset="0"/>
              </a:rPr>
              <a:t> na </a:t>
            </a:r>
            <a:r>
              <a:rPr lang="en-GB" sz="1800" b="1" dirty="0" err="1">
                <a:solidFill>
                  <a:schemeClr val="accent5"/>
                </a:solidFill>
                <a:latin typeface="Muli" panose="02000503040000020004" pitchFamily="2" charset="0"/>
              </a:rPr>
              <a:t>Gnàth-shìde</a:t>
            </a:r>
            <a:r>
              <a:rPr lang="en-GB" sz="1800" b="1" dirty="0">
                <a:solidFill>
                  <a:schemeClr val="accent5"/>
                </a:solidFill>
                <a:latin typeface="Muli" panose="02000503040000020004" pitchFamily="2" charset="0"/>
              </a:rPr>
              <a:t>.</a:t>
            </a:r>
          </a:p>
        </p:txBody>
      </p:sp>
      <p:sp>
        <p:nvSpPr>
          <p:cNvPr id="8" name="Google Shape;1615;p67">
            <a:extLst>
              <a:ext uri="{FF2B5EF4-FFF2-40B4-BE49-F238E27FC236}">
                <a16:creationId xmlns:a16="http://schemas.microsoft.com/office/drawing/2014/main" id="{563CCADE-EC58-3241-89F7-C3D344191D3E}"/>
              </a:ext>
            </a:extLst>
          </p:cNvPr>
          <p:cNvSpPr txBox="1">
            <a:spLocks/>
          </p:cNvSpPr>
          <p:nvPr/>
        </p:nvSpPr>
        <p:spPr>
          <a:xfrm>
            <a:off x="412942" y="2857092"/>
            <a:ext cx="3869809" cy="181754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sz="1800" i="1" dirty="0">
                <a:solidFill>
                  <a:schemeClr val="bg2"/>
                </a:solidFill>
                <a:latin typeface="Muli" panose="02000503040000020004" pitchFamily="2" charset="0"/>
              </a:rPr>
              <a:t>Leis </a:t>
            </a:r>
            <a:r>
              <a:rPr lang="en-GB" sz="1800" i="1" dirty="0" err="1">
                <a:solidFill>
                  <a:schemeClr val="bg2"/>
                </a:solidFill>
                <a:latin typeface="Muli" panose="02000503040000020004" pitchFamily="2" charset="0"/>
              </a:rPr>
              <a:t>gu</a:t>
            </a:r>
            <a:r>
              <a:rPr lang="en-GB" sz="1800" i="1" dirty="0">
                <a:solidFill>
                  <a:schemeClr val="bg2"/>
                </a:solidFill>
                <a:latin typeface="Muli" panose="02000503040000020004" pitchFamily="2" charset="0"/>
              </a:rPr>
              <a:t> </a:t>
            </a:r>
            <a:r>
              <a:rPr lang="en-GB" sz="1800" i="1" dirty="0" err="1">
                <a:solidFill>
                  <a:schemeClr val="bg2"/>
                </a:solidFill>
                <a:latin typeface="Muli" panose="02000503040000020004" pitchFamily="2" charset="0"/>
              </a:rPr>
              <a:t>bheil</a:t>
            </a:r>
            <a:r>
              <a:rPr lang="en-GB" sz="1800" i="1" dirty="0">
                <a:solidFill>
                  <a:schemeClr val="bg2"/>
                </a:solidFill>
                <a:latin typeface="Muli" panose="02000503040000020004" pitchFamily="2" charset="0"/>
              </a:rPr>
              <a:t> am </a:t>
            </a:r>
            <a:r>
              <a:rPr lang="en-GB" sz="1800" i="1" dirty="0" err="1">
                <a:solidFill>
                  <a:schemeClr val="bg2"/>
                </a:solidFill>
                <a:latin typeface="Muli" panose="02000503040000020004" pitchFamily="2" charset="0"/>
              </a:rPr>
              <a:t>facal</a:t>
            </a:r>
            <a:r>
              <a:rPr lang="en-GB" sz="1800" i="1" dirty="0">
                <a:solidFill>
                  <a:schemeClr val="bg2"/>
                </a:solidFill>
                <a:latin typeface="Muli" panose="02000503040000020004" pitchFamily="2" charset="0"/>
              </a:rPr>
              <a:t> ‘</a:t>
            </a:r>
            <a:r>
              <a:rPr lang="en-GB" sz="1800" i="1" dirty="0" err="1">
                <a:solidFill>
                  <a:schemeClr val="bg2"/>
                </a:solidFill>
                <a:latin typeface="Muli" panose="02000503040000020004" pitchFamily="2" charset="0"/>
              </a:rPr>
              <a:t>saoghal</a:t>
            </a:r>
            <a:r>
              <a:rPr lang="en-GB" sz="1800" i="1" dirty="0">
                <a:solidFill>
                  <a:schemeClr val="bg2"/>
                </a:solidFill>
                <a:latin typeface="Muli" panose="02000503040000020004" pitchFamily="2" charset="0"/>
              </a:rPr>
              <a:t>’ san t-</a:t>
            </a:r>
            <a:r>
              <a:rPr lang="en-GB" sz="1800" i="1" dirty="0" err="1">
                <a:solidFill>
                  <a:schemeClr val="bg2"/>
                </a:solidFill>
                <a:latin typeface="Muli" panose="02000503040000020004" pitchFamily="2" charset="0"/>
              </a:rPr>
              <a:t>sluagh</a:t>
            </a:r>
            <a:r>
              <a:rPr lang="en-GB" sz="1800" i="1" dirty="0">
                <a:solidFill>
                  <a:schemeClr val="bg2"/>
                </a:solidFill>
                <a:latin typeface="Muli" panose="02000503040000020004" pitchFamily="2" charset="0"/>
              </a:rPr>
              <a:t>-</a:t>
            </a:r>
            <a:r>
              <a:rPr lang="en-GB" sz="1800" i="1" dirty="0" err="1">
                <a:solidFill>
                  <a:schemeClr val="bg2"/>
                </a:solidFill>
                <a:latin typeface="Muli" panose="02000503040000020004" pitchFamily="2" charset="0"/>
              </a:rPr>
              <a:t>ghairm</a:t>
            </a:r>
            <a:r>
              <a:rPr lang="en-GB" sz="1800" i="1" dirty="0">
                <a:solidFill>
                  <a:schemeClr val="bg2"/>
                </a:solidFill>
                <a:latin typeface="Muli" panose="02000503040000020004" pitchFamily="2" charset="0"/>
              </a:rPr>
              <a:t>, </a:t>
            </a:r>
            <a:r>
              <a:rPr lang="en-GB" sz="1800" i="1" dirty="0" err="1">
                <a:solidFill>
                  <a:schemeClr val="bg2"/>
                </a:solidFill>
                <a:latin typeface="Muli" panose="02000503040000020004" pitchFamily="2" charset="0"/>
              </a:rPr>
              <a:t>tha</a:t>
            </a:r>
            <a:r>
              <a:rPr lang="en-GB" sz="1800" i="1" dirty="0">
                <a:solidFill>
                  <a:schemeClr val="bg2"/>
                </a:solidFill>
                <a:latin typeface="Muli" panose="02000503040000020004" pitchFamily="2" charset="0"/>
              </a:rPr>
              <a:t> </a:t>
            </a:r>
            <a:r>
              <a:rPr lang="en-GB" sz="1800" i="1" dirty="0" err="1">
                <a:solidFill>
                  <a:schemeClr val="bg2"/>
                </a:solidFill>
                <a:latin typeface="Muli" panose="02000503040000020004" pitchFamily="2" charset="0"/>
              </a:rPr>
              <a:t>seo</a:t>
            </a:r>
            <a:r>
              <a:rPr lang="en-GB" sz="1800" i="1" dirty="0">
                <a:solidFill>
                  <a:schemeClr val="bg2"/>
                </a:solidFill>
                <a:latin typeface="Muli" panose="02000503040000020004" pitchFamily="2" charset="0"/>
              </a:rPr>
              <a:t> </a:t>
            </a:r>
            <a:br>
              <a:rPr lang="en-GB" sz="1800" i="1" dirty="0">
                <a:solidFill>
                  <a:schemeClr val="bg2"/>
                </a:solidFill>
                <a:latin typeface="Muli" panose="02000503040000020004" pitchFamily="2" charset="0"/>
              </a:rPr>
            </a:br>
            <a:r>
              <a:rPr lang="en-GB" sz="1800" i="1" dirty="0">
                <a:solidFill>
                  <a:schemeClr val="bg2"/>
                </a:solidFill>
                <a:latin typeface="Muli" panose="02000503040000020004" pitchFamily="2" charset="0"/>
              </a:rPr>
              <a:t>a’ cur </a:t>
            </a:r>
            <a:r>
              <a:rPr lang="en-GB" sz="1800" i="1" dirty="0" err="1">
                <a:solidFill>
                  <a:schemeClr val="bg2"/>
                </a:solidFill>
                <a:latin typeface="Muli" panose="02000503040000020004" pitchFamily="2" charset="0"/>
              </a:rPr>
              <a:t>cuideam</a:t>
            </a:r>
            <a:r>
              <a:rPr lang="en-GB" sz="1800" i="1" dirty="0">
                <a:solidFill>
                  <a:schemeClr val="bg2"/>
                </a:solidFill>
                <a:latin typeface="Muli" panose="02000503040000020004" pitchFamily="2" charset="0"/>
              </a:rPr>
              <a:t> air </a:t>
            </a:r>
            <a:r>
              <a:rPr lang="en-GB" sz="1800" i="1" dirty="0" err="1">
                <a:solidFill>
                  <a:schemeClr val="bg2"/>
                </a:solidFill>
                <a:latin typeface="Muli" panose="02000503040000020004" pitchFamily="2" charset="0"/>
              </a:rPr>
              <a:t>cho</a:t>
            </a:r>
            <a:r>
              <a:rPr lang="en-GB" sz="1800" i="1" dirty="0">
                <a:solidFill>
                  <a:schemeClr val="bg2"/>
                </a:solidFill>
                <a:latin typeface="Muli" panose="02000503040000020004" pitchFamily="2" charset="0"/>
              </a:rPr>
              <a:t> </a:t>
            </a:r>
            <a:r>
              <a:rPr lang="en-GB" sz="1800" i="1" dirty="0" err="1">
                <a:solidFill>
                  <a:schemeClr val="bg2"/>
                </a:solidFill>
                <a:latin typeface="Muli" panose="02000503040000020004" pitchFamily="2" charset="0"/>
              </a:rPr>
              <a:t>cudromch</a:t>
            </a:r>
            <a:r>
              <a:rPr lang="en-GB" sz="1800" i="1" dirty="0">
                <a:solidFill>
                  <a:schemeClr val="bg2"/>
                </a:solidFill>
                <a:latin typeface="Muli" panose="02000503040000020004" pitchFamily="2" charset="0"/>
              </a:rPr>
              <a:t> ’s a </a:t>
            </a:r>
            <a:r>
              <a:rPr lang="en-GB" sz="1800" i="1" dirty="0" err="1">
                <a:solidFill>
                  <a:schemeClr val="bg2"/>
                </a:solidFill>
                <a:latin typeface="Muli" panose="02000503040000020004" pitchFamily="2" charset="0"/>
              </a:rPr>
              <a:t>tha</a:t>
            </a:r>
            <a:r>
              <a:rPr lang="en-GB" sz="1800" i="1" dirty="0">
                <a:solidFill>
                  <a:schemeClr val="bg2"/>
                </a:solidFill>
                <a:latin typeface="Muli" panose="02000503040000020004" pitchFamily="2" charset="0"/>
              </a:rPr>
              <a:t> co-</a:t>
            </a:r>
            <a:r>
              <a:rPr lang="en-GB" sz="1800" i="1" dirty="0" err="1">
                <a:solidFill>
                  <a:schemeClr val="bg2"/>
                </a:solidFill>
                <a:latin typeface="Muli" panose="02000503040000020004" pitchFamily="2" charset="0"/>
              </a:rPr>
              <a:t>obrachadh</a:t>
            </a:r>
            <a:r>
              <a:rPr lang="en-GB" sz="1800" i="1" dirty="0">
                <a:solidFill>
                  <a:schemeClr val="bg2"/>
                </a:solidFill>
                <a:latin typeface="Muli" panose="02000503040000020004" pitchFamily="2" charset="0"/>
              </a:rPr>
              <a:t> </a:t>
            </a:r>
            <a:r>
              <a:rPr lang="en-GB" sz="1800" i="1" dirty="0" err="1">
                <a:solidFill>
                  <a:schemeClr val="bg2"/>
                </a:solidFill>
                <a:latin typeface="Muli" panose="02000503040000020004" pitchFamily="2" charset="0"/>
              </a:rPr>
              <a:t>eadar-nàiseanta</a:t>
            </a:r>
            <a:r>
              <a:rPr lang="en-GB" sz="1800" i="1" dirty="0">
                <a:solidFill>
                  <a:schemeClr val="bg2"/>
                </a:solidFill>
                <a:latin typeface="Muli" panose="02000503040000020004" pitchFamily="2" charset="0"/>
              </a:rPr>
              <a:t> </a:t>
            </a:r>
            <a:r>
              <a:rPr lang="en-GB" sz="1800" i="1" dirty="0" err="1">
                <a:solidFill>
                  <a:schemeClr val="bg2"/>
                </a:solidFill>
                <a:latin typeface="Muli" panose="02000503040000020004" pitchFamily="2" charset="0"/>
              </a:rPr>
              <a:t>airson</a:t>
            </a:r>
            <a:r>
              <a:rPr lang="en-GB" sz="1800" i="1" dirty="0">
                <a:solidFill>
                  <a:schemeClr val="bg2"/>
                </a:solidFill>
                <a:latin typeface="Muli" panose="02000503040000020004" pitchFamily="2" charset="0"/>
              </a:rPr>
              <a:t> </a:t>
            </a:r>
            <a:r>
              <a:rPr lang="en-GB" sz="1800" i="1" dirty="0" err="1">
                <a:solidFill>
                  <a:schemeClr val="bg2"/>
                </a:solidFill>
                <a:latin typeface="Muli" panose="02000503040000020004" pitchFamily="2" charset="0"/>
              </a:rPr>
              <a:t>dèiligeadh</a:t>
            </a:r>
            <a:r>
              <a:rPr lang="en-GB" sz="1800" i="1" dirty="0">
                <a:solidFill>
                  <a:schemeClr val="bg2"/>
                </a:solidFill>
                <a:latin typeface="Muli" panose="02000503040000020004" pitchFamily="2" charset="0"/>
              </a:rPr>
              <a:t> </a:t>
            </a:r>
            <a:r>
              <a:rPr lang="en-GB" sz="1800" i="1" dirty="0" err="1">
                <a:solidFill>
                  <a:schemeClr val="bg2"/>
                </a:solidFill>
                <a:latin typeface="Muli" panose="02000503040000020004" pitchFamily="2" charset="0"/>
              </a:rPr>
              <a:t>ri</a:t>
            </a:r>
            <a:r>
              <a:rPr lang="en-GB" sz="1800" i="1" dirty="0">
                <a:solidFill>
                  <a:schemeClr val="bg2"/>
                </a:solidFill>
                <a:latin typeface="Muli" panose="02000503040000020004" pitchFamily="2" charset="0"/>
              </a:rPr>
              <a:t> </a:t>
            </a:r>
            <a:r>
              <a:rPr lang="en-GB" sz="1800" i="1" dirty="0" err="1">
                <a:solidFill>
                  <a:schemeClr val="bg2"/>
                </a:solidFill>
                <a:latin typeface="Muli" panose="02000503040000020004" pitchFamily="2" charset="0"/>
              </a:rPr>
              <a:t>atharrachadh</a:t>
            </a:r>
            <a:r>
              <a:rPr lang="en-GB" sz="1800" i="1" dirty="0">
                <a:solidFill>
                  <a:schemeClr val="bg2"/>
                </a:solidFill>
                <a:latin typeface="Muli" panose="02000503040000020004" pitchFamily="2" charset="0"/>
              </a:rPr>
              <a:t> na </a:t>
            </a:r>
            <a:r>
              <a:rPr lang="en-GB" sz="1800" i="1" dirty="0" err="1">
                <a:solidFill>
                  <a:schemeClr val="bg2"/>
                </a:solidFill>
                <a:latin typeface="Muli" panose="02000503040000020004" pitchFamily="2" charset="0"/>
              </a:rPr>
              <a:t>gnàth-shìde</a:t>
            </a:r>
            <a:r>
              <a:rPr lang="en-GB" sz="1800" i="1" dirty="0">
                <a:solidFill>
                  <a:schemeClr val="bg2"/>
                </a:solidFill>
                <a:latin typeface="Muli" panose="02000503040000020004" pitchFamily="2" charset="0"/>
              </a:rPr>
              <a:t>.</a:t>
            </a:r>
            <a:endParaRPr lang="en-GB" sz="2400" i="1" dirty="0">
              <a:solidFill>
                <a:schemeClr val="bg2"/>
              </a:solidFill>
              <a:latin typeface="Muli" panose="0200050304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8704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E3796"/>
        </a:solidFill>
        <a:effectLst/>
      </p:bgPr>
    </p:bg>
    <p:spTree>
      <p:nvGrpSpPr>
        <p:cNvPr id="1" name="Shape 2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view of the earth from space&#10;&#10;Description automatically generated with medium confidence">
            <a:extLst>
              <a:ext uri="{FF2B5EF4-FFF2-40B4-BE49-F238E27FC236}">
                <a16:creationId xmlns:a16="http://schemas.microsoft.com/office/drawing/2014/main" id="{B4457EC0-B820-E146-9A20-46E8BCCFA75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9144000" cy="5132871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64A48EB4-3F90-F94C-BCFB-E6784F9B2C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019300" y="1307217"/>
            <a:ext cx="5105400" cy="1511300"/>
          </a:xfrm>
          <a:prstGeom prst="rect">
            <a:avLst/>
          </a:prstGeom>
        </p:spPr>
      </p:pic>
      <p:pic>
        <p:nvPicPr>
          <p:cNvPr id="7" name="Picture 6" descr="A picture containing text, clipart, vector graphics&#10;&#10;Description automatically generated">
            <a:extLst>
              <a:ext uri="{FF2B5EF4-FFF2-40B4-BE49-F238E27FC236}">
                <a16:creationId xmlns:a16="http://schemas.microsoft.com/office/drawing/2014/main" id="{16C487D3-1556-C446-9463-D825CDA55DB1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96144" y="4440326"/>
            <a:ext cx="1033244" cy="378856"/>
          </a:xfrm>
          <a:prstGeom prst="rect">
            <a:avLst/>
          </a:prstGeom>
        </p:spPr>
      </p:pic>
      <p:pic>
        <p:nvPicPr>
          <p:cNvPr id="8" name="Picture 7" descr="Text&#10;&#10;Description automatically generated with medium confidence">
            <a:extLst>
              <a:ext uri="{FF2B5EF4-FFF2-40B4-BE49-F238E27FC236}">
                <a16:creationId xmlns:a16="http://schemas.microsoft.com/office/drawing/2014/main" id="{8C6CD84C-01D6-514C-BDCF-8DAA0825FB92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4614" y="4440326"/>
            <a:ext cx="1656185" cy="34844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483C91F-EC7C-3B47-BE7B-201B7DCC3317}"/>
              </a:ext>
            </a:extLst>
          </p:cNvPr>
          <p:cNvSpPr txBox="1"/>
          <p:nvPr/>
        </p:nvSpPr>
        <p:spPr>
          <a:xfrm>
            <a:off x="289285" y="4368144"/>
            <a:ext cx="36234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u="sng" dirty="0">
                <a:solidFill>
                  <a:schemeClr val="bg1"/>
                </a:solidFill>
                <a:latin typeface="Muli" panose="02000503040000020004" pitchFamily="2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www.storlann.co.uk</a:t>
            </a:r>
            <a:endParaRPr lang="en-US" i="1" u="sng" dirty="0">
              <a:solidFill>
                <a:schemeClr val="bg1"/>
              </a:solidFill>
              <a:latin typeface="Muli" panose="02000503040000020004" pitchFamily="2" charset="0"/>
            </a:endParaRPr>
          </a:p>
          <a:p>
            <a:r>
              <a:rPr lang="en-US" i="1" u="sng" dirty="0" err="1">
                <a:solidFill>
                  <a:schemeClr val="bg1"/>
                </a:solidFill>
                <a:latin typeface="Muli" panose="02000503040000020004" pitchFamily="2" charset="0"/>
              </a:rPr>
              <a:t>www.gaelic.education</a:t>
            </a:r>
            <a:endParaRPr lang="en-US" i="1" u="sng" dirty="0">
              <a:solidFill>
                <a:schemeClr val="bg1"/>
              </a:solidFill>
              <a:latin typeface="Muli" panose="02000503040000020004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66A3CC6F-5694-1841-BFE8-9FCC7DA661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240403"/>
            <a:ext cx="9144000" cy="4899660"/>
          </a:xfrm>
          <a:prstGeom prst="rect">
            <a:avLst/>
          </a:prstGeom>
        </p:spPr>
      </p:pic>
      <p:sp>
        <p:nvSpPr>
          <p:cNvPr id="1088" name="Google Shape;1088;p57"/>
          <p:cNvSpPr/>
          <p:nvPr/>
        </p:nvSpPr>
        <p:spPr>
          <a:xfrm rot="2834202" flipH="1">
            <a:off x="-903853" y="244499"/>
            <a:ext cx="12353837" cy="8640573"/>
          </a:xfrm>
          <a:custGeom>
            <a:avLst/>
            <a:gdLst/>
            <a:ahLst/>
            <a:cxnLst/>
            <a:rect l="l" t="t" r="r" b="b"/>
            <a:pathLst>
              <a:path w="124653" h="84534" extrusionOk="0">
                <a:moveTo>
                  <a:pt x="38538" y="0"/>
                </a:moveTo>
                <a:cubicBezTo>
                  <a:pt x="31277" y="0"/>
                  <a:pt x="23914" y="1651"/>
                  <a:pt x="17782" y="5121"/>
                </a:cubicBezTo>
                <a:cubicBezTo>
                  <a:pt x="5137" y="12295"/>
                  <a:pt x="0" y="25881"/>
                  <a:pt x="2797" y="37401"/>
                </a:cubicBezTo>
                <a:cubicBezTo>
                  <a:pt x="5654" y="48891"/>
                  <a:pt x="15168" y="58374"/>
                  <a:pt x="26444" y="65548"/>
                </a:cubicBezTo>
                <a:cubicBezTo>
                  <a:pt x="40974" y="74788"/>
                  <a:pt x="58694" y="80806"/>
                  <a:pt x="77509" y="83025"/>
                </a:cubicBezTo>
                <a:cubicBezTo>
                  <a:pt x="82402" y="83614"/>
                  <a:pt x="89834" y="84534"/>
                  <a:pt x="97300" y="84534"/>
                </a:cubicBezTo>
                <a:cubicBezTo>
                  <a:pt x="108339" y="84534"/>
                  <a:pt x="119455" y="82522"/>
                  <a:pt x="122556" y="74454"/>
                </a:cubicBezTo>
                <a:cubicBezTo>
                  <a:pt x="124653" y="69013"/>
                  <a:pt x="119911" y="63694"/>
                  <a:pt x="114136" y="60836"/>
                </a:cubicBezTo>
                <a:cubicBezTo>
                  <a:pt x="108361" y="58010"/>
                  <a:pt x="101491" y="56551"/>
                  <a:pt x="96051" y="53329"/>
                </a:cubicBezTo>
                <a:cubicBezTo>
                  <a:pt x="84014" y="46064"/>
                  <a:pt x="82433" y="32265"/>
                  <a:pt x="76172" y="21261"/>
                </a:cubicBezTo>
                <a:cubicBezTo>
                  <a:pt x="71400" y="12781"/>
                  <a:pt x="63193" y="5516"/>
                  <a:pt x="52311" y="2082"/>
                </a:cubicBezTo>
                <a:cubicBezTo>
                  <a:pt x="48014" y="710"/>
                  <a:pt x="43298" y="0"/>
                  <a:pt x="38538" y="0"/>
                </a:cubicBezTo>
                <a:close/>
              </a:path>
            </a:pathLst>
          </a:custGeom>
          <a:solidFill>
            <a:srgbClr val="8DDD7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4" name="Google Shape;1134;p57"/>
          <p:cNvSpPr/>
          <p:nvPr/>
        </p:nvSpPr>
        <p:spPr>
          <a:xfrm rot="-5400617" flipH="1">
            <a:off x="7781666" y="-676286"/>
            <a:ext cx="2021236" cy="1489317"/>
          </a:xfrm>
          <a:custGeom>
            <a:avLst/>
            <a:gdLst/>
            <a:ahLst/>
            <a:cxnLst/>
            <a:rect l="l" t="t" r="r" b="b"/>
            <a:pathLst>
              <a:path w="124653" h="84534" extrusionOk="0">
                <a:moveTo>
                  <a:pt x="38538" y="0"/>
                </a:moveTo>
                <a:cubicBezTo>
                  <a:pt x="31277" y="0"/>
                  <a:pt x="23914" y="1651"/>
                  <a:pt x="17782" y="5121"/>
                </a:cubicBezTo>
                <a:cubicBezTo>
                  <a:pt x="5137" y="12295"/>
                  <a:pt x="0" y="25881"/>
                  <a:pt x="2797" y="37401"/>
                </a:cubicBezTo>
                <a:cubicBezTo>
                  <a:pt x="5654" y="48891"/>
                  <a:pt x="15168" y="58374"/>
                  <a:pt x="26444" y="65548"/>
                </a:cubicBezTo>
                <a:cubicBezTo>
                  <a:pt x="40974" y="74788"/>
                  <a:pt x="58694" y="80806"/>
                  <a:pt x="77509" y="83025"/>
                </a:cubicBezTo>
                <a:cubicBezTo>
                  <a:pt x="82402" y="83614"/>
                  <a:pt x="89834" y="84534"/>
                  <a:pt x="97300" y="84534"/>
                </a:cubicBezTo>
                <a:cubicBezTo>
                  <a:pt x="108339" y="84534"/>
                  <a:pt x="119455" y="82522"/>
                  <a:pt x="122556" y="74454"/>
                </a:cubicBezTo>
                <a:cubicBezTo>
                  <a:pt x="124653" y="69013"/>
                  <a:pt x="119911" y="63694"/>
                  <a:pt x="114136" y="60836"/>
                </a:cubicBezTo>
                <a:cubicBezTo>
                  <a:pt x="108361" y="58010"/>
                  <a:pt x="101491" y="56551"/>
                  <a:pt x="96051" y="53329"/>
                </a:cubicBezTo>
                <a:cubicBezTo>
                  <a:pt x="84014" y="46064"/>
                  <a:pt x="82433" y="32265"/>
                  <a:pt x="76172" y="21261"/>
                </a:cubicBezTo>
                <a:cubicBezTo>
                  <a:pt x="71400" y="12781"/>
                  <a:pt x="63193" y="5516"/>
                  <a:pt x="52311" y="2082"/>
                </a:cubicBezTo>
                <a:cubicBezTo>
                  <a:pt x="48014" y="710"/>
                  <a:pt x="43298" y="0"/>
                  <a:pt x="3853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1307784-1F88-624B-BA37-6F52A981CDE6}"/>
              </a:ext>
            </a:extLst>
          </p:cNvPr>
          <p:cNvSpPr txBox="1"/>
          <p:nvPr/>
        </p:nvSpPr>
        <p:spPr>
          <a:xfrm>
            <a:off x="1260960" y="3144383"/>
            <a:ext cx="662208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i="1" dirty="0" err="1">
                <a:solidFill>
                  <a:schemeClr val="bg2"/>
                </a:solidFill>
                <a:latin typeface="Muli" panose="02000503040000020004" pitchFamily="2" charset="0"/>
              </a:rPr>
              <a:t>Bho</a:t>
            </a:r>
            <a:r>
              <a:rPr lang="en-GB" sz="2000" i="1" dirty="0">
                <a:solidFill>
                  <a:schemeClr val="bg2"/>
                </a:solidFill>
                <a:latin typeface="Muli" panose="02000503040000020004" pitchFamily="2" charset="0"/>
              </a:rPr>
              <a:t> 1995, </a:t>
            </a:r>
            <a:r>
              <a:rPr lang="en-GB" sz="2000" i="1" dirty="0" err="1">
                <a:solidFill>
                  <a:schemeClr val="bg2"/>
                </a:solidFill>
                <a:latin typeface="Muli" panose="02000503040000020004" pitchFamily="2" charset="0"/>
              </a:rPr>
              <a:t>tha</a:t>
            </a:r>
            <a:r>
              <a:rPr lang="en-GB" sz="2000" i="1" dirty="0">
                <a:solidFill>
                  <a:schemeClr val="bg2"/>
                </a:solidFill>
                <a:latin typeface="Muli" panose="02000503040000020004" pitchFamily="2" charset="0"/>
              </a:rPr>
              <a:t> </a:t>
            </a:r>
            <a:r>
              <a:rPr lang="en-GB" sz="2000" i="1" dirty="0" err="1">
                <a:solidFill>
                  <a:schemeClr val="bg2"/>
                </a:solidFill>
                <a:latin typeface="Muli" panose="02000503040000020004" pitchFamily="2" charset="0"/>
              </a:rPr>
              <a:t>daoine</a:t>
            </a:r>
            <a:r>
              <a:rPr lang="en-GB" sz="2000" i="1" dirty="0">
                <a:solidFill>
                  <a:schemeClr val="bg2"/>
                </a:solidFill>
                <a:latin typeface="Muli" panose="02000503040000020004" pitchFamily="2" charset="0"/>
              </a:rPr>
              <a:t> </a:t>
            </a:r>
            <a:r>
              <a:rPr lang="en-GB" sz="2000" i="1" dirty="0" err="1">
                <a:solidFill>
                  <a:schemeClr val="bg2"/>
                </a:solidFill>
                <a:latin typeface="Muli" panose="02000503040000020004" pitchFamily="2" charset="0"/>
              </a:rPr>
              <a:t>bho</a:t>
            </a:r>
            <a:r>
              <a:rPr lang="en-GB" sz="2000" i="1" dirty="0">
                <a:solidFill>
                  <a:schemeClr val="bg2"/>
                </a:solidFill>
                <a:latin typeface="Muli" panose="02000503040000020004" pitchFamily="2" charset="0"/>
              </a:rPr>
              <a:t> cha </a:t>
            </a:r>
            <a:r>
              <a:rPr lang="en-GB" sz="2000" i="1" dirty="0" err="1">
                <a:solidFill>
                  <a:schemeClr val="bg2"/>
                </a:solidFill>
                <a:latin typeface="Muli" panose="02000503040000020004" pitchFamily="2" charset="0"/>
              </a:rPr>
              <a:t>mhòr</a:t>
            </a:r>
            <a:r>
              <a:rPr lang="en-GB" sz="2000" i="1" dirty="0">
                <a:solidFill>
                  <a:schemeClr val="bg2"/>
                </a:solidFill>
                <a:latin typeface="Muli" panose="02000503040000020004" pitchFamily="2" charset="0"/>
              </a:rPr>
              <a:t> </a:t>
            </a:r>
            <a:r>
              <a:rPr lang="en-GB" sz="2000" i="1" dirty="0" err="1">
                <a:solidFill>
                  <a:schemeClr val="bg2"/>
                </a:solidFill>
                <a:latin typeface="Muli" panose="02000503040000020004" pitchFamily="2" charset="0"/>
              </a:rPr>
              <a:t>gach</a:t>
            </a:r>
            <a:r>
              <a:rPr lang="en-GB" sz="2000" i="1" dirty="0">
                <a:solidFill>
                  <a:schemeClr val="bg2"/>
                </a:solidFill>
                <a:latin typeface="Muli" panose="02000503040000020004" pitchFamily="2" charset="0"/>
              </a:rPr>
              <a:t> </a:t>
            </a:r>
            <a:r>
              <a:rPr lang="en-GB" sz="2000" i="1" dirty="0" err="1">
                <a:solidFill>
                  <a:schemeClr val="bg2"/>
                </a:solidFill>
                <a:latin typeface="Muli" panose="02000503040000020004" pitchFamily="2" charset="0"/>
              </a:rPr>
              <a:t>dùthaich</a:t>
            </a:r>
            <a:r>
              <a:rPr lang="en-GB" sz="2000" i="1" dirty="0">
                <a:solidFill>
                  <a:schemeClr val="bg2"/>
                </a:solidFill>
                <a:latin typeface="Muli" panose="02000503040000020004" pitchFamily="2" charset="0"/>
              </a:rPr>
              <a:t> air an t-</a:t>
            </a:r>
            <a:r>
              <a:rPr lang="en-GB" sz="2000" i="1" dirty="0" err="1">
                <a:solidFill>
                  <a:schemeClr val="bg2"/>
                </a:solidFill>
                <a:latin typeface="Muli" panose="02000503040000020004" pitchFamily="2" charset="0"/>
              </a:rPr>
              <a:t>saoghal</a:t>
            </a:r>
            <a:r>
              <a:rPr lang="en-GB" sz="2000" i="1" dirty="0">
                <a:solidFill>
                  <a:schemeClr val="bg2"/>
                </a:solidFill>
                <a:latin typeface="Muli" panose="02000503040000020004" pitchFamily="2" charset="0"/>
              </a:rPr>
              <a:t> (</a:t>
            </a:r>
            <a:r>
              <a:rPr lang="en-GB" sz="2000" i="1" dirty="0" err="1">
                <a:solidFill>
                  <a:schemeClr val="bg2"/>
                </a:solidFill>
                <a:latin typeface="Muli" panose="02000503040000020004" pitchFamily="2" charset="0"/>
              </a:rPr>
              <a:t>ris</a:t>
            </a:r>
            <a:r>
              <a:rPr lang="en-GB" sz="2000" i="1" dirty="0">
                <a:solidFill>
                  <a:schemeClr val="bg2"/>
                </a:solidFill>
                <a:latin typeface="Muli" panose="02000503040000020004" pitchFamily="2" charset="0"/>
              </a:rPr>
              <a:t> an </a:t>
            </a:r>
            <a:r>
              <a:rPr lang="en-GB" sz="2000" i="1" dirty="0" err="1">
                <a:solidFill>
                  <a:schemeClr val="bg2"/>
                </a:solidFill>
                <a:latin typeface="Muli" panose="02000503040000020004" pitchFamily="2" charset="0"/>
              </a:rPr>
              <a:t>canar</a:t>
            </a:r>
            <a:r>
              <a:rPr lang="en-GB" sz="2000" i="1" dirty="0">
                <a:solidFill>
                  <a:schemeClr val="bg2"/>
                </a:solidFill>
                <a:latin typeface="Muli" panose="02000503040000020004" pitchFamily="2" charset="0"/>
              </a:rPr>
              <a:t> </a:t>
            </a:r>
            <a:r>
              <a:rPr lang="en-GB" sz="2000" i="1" dirty="0" err="1">
                <a:solidFill>
                  <a:schemeClr val="bg2"/>
                </a:solidFill>
                <a:latin typeface="Muli" panose="02000503040000020004" pitchFamily="2" charset="0"/>
              </a:rPr>
              <a:t>partaidhean</a:t>
            </a:r>
            <a:r>
              <a:rPr lang="en-GB" sz="2000" i="1" dirty="0">
                <a:solidFill>
                  <a:schemeClr val="bg2"/>
                </a:solidFill>
                <a:latin typeface="Muli" panose="02000503040000020004" pitchFamily="2" charset="0"/>
              </a:rPr>
              <a:t>) air a </a:t>
            </a:r>
            <a:r>
              <a:rPr lang="en-GB" sz="2000" i="1" dirty="0" err="1">
                <a:solidFill>
                  <a:schemeClr val="bg2"/>
                </a:solidFill>
                <a:latin typeface="Muli" panose="02000503040000020004" pitchFamily="2" charset="0"/>
              </a:rPr>
              <a:t>bhith</a:t>
            </a:r>
            <a:r>
              <a:rPr lang="en-GB" sz="2000" i="1" dirty="0">
                <a:solidFill>
                  <a:schemeClr val="bg2"/>
                </a:solidFill>
                <a:latin typeface="Muli" panose="02000503040000020004" pitchFamily="2" charset="0"/>
              </a:rPr>
              <a:t> a’ </a:t>
            </a:r>
            <a:r>
              <a:rPr lang="en-GB" sz="2000" i="1" dirty="0" err="1">
                <a:solidFill>
                  <a:schemeClr val="bg2"/>
                </a:solidFill>
                <a:latin typeface="Muli" panose="02000503040000020004" pitchFamily="2" charset="0"/>
              </a:rPr>
              <a:t>coinneachadh</a:t>
            </a:r>
            <a:r>
              <a:rPr lang="en-GB" sz="2000" i="1" dirty="0">
                <a:solidFill>
                  <a:schemeClr val="bg2"/>
                </a:solidFill>
                <a:latin typeface="Muli" panose="02000503040000020004" pitchFamily="2" charset="0"/>
              </a:rPr>
              <a:t> </a:t>
            </a:r>
            <a:r>
              <a:rPr lang="en-GB" sz="2000" i="1" dirty="0" err="1">
                <a:solidFill>
                  <a:schemeClr val="bg2"/>
                </a:solidFill>
                <a:latin typeface="Muli" panose="02000503040000020004" pitchFamily="2" charset="0"/>
              </a:rPr>
              <a:t>gach</a:t>
            </a:r>
            <a:r>
              <a:rPr lang="en-GB" sz="2000" i="1" dirty="0">
                <a:solidFill>
                  <a:schemeClr val="bg2"/>
                </a:solidFill>
                <a:latin typeface="Muli" panose="02000503040000020004" pitchFamily="2" charset="0"/>
              </a:rPr>
              <a:t> </a:t>
            </a:r>
            <a:r>
              <a:rPr lang="en-GB" sz="2000" i="1" dirty="0" err="1">
                <a:solidFill>
                  <a:schemeClr val="bg2"/>
                </a:solidFill>
                <a:latin typeface="Muli" panose="02000503040000020004" pitchFamily="2" charset="0"/>
              </a:rPr>
              <a:t>bliadhna</a:t>
            </a:r>
            <a:r>
              <a:rPr lang="en-GB" sz="2000" i="1" dirty="0">
                <a:solidFill>
                  <a:schemeClr val="bg2"/>
                </a:solidFill>
                <a:latin typeface="Muli" panose="02000503040000020004" pitchFamily="2" charset="0"/>
              </a:rPr>
              <a:t> </a:t>
            </a:r>
            <a:r>
              <a:rPr lang="en-GB" sz="2000" i="1" dirty="0" err="1">
                <a:solidFill>
                  <a:schemeClr val="bg2"/>
                </a:solidFill>
                <a:latin typeface="Muli" panose="02000503040000020004" pitchFamily="2" charset="0"/>
              </a:rPr>
              <a:t>airson</a:t>
            </a:r>
            <a:r>
              <a:rPr lang="en-GB" sz="2000" i="1" dirty="0">
                <a:solidFill>
                  <a:schemeClr val="bg2"/>
                </a:solidFill>
                <a:latin typeface="Muli" panose="02000503040000020004" pitchFamily="2" charset="0"/>
              </a:rPr>
              <a:t> </a:t>
            </a:r>
            <a:r>
              <a:rPr lang="en-GB" sz="2000" i="1" dirty="0" err="1">
                <a:solidFill>
                  <a:schemeClr val="bg2"/>
                </a:solidFill>
                <a:latin typeface="Muli" panose="02000503040000020004" pitchFamily="2" charset="0"/>
              </a:rPr>
              <a:t>bruidhinn</a:t>
            </a:r>
            <a:r>
              <a:rPr lang="en-GB" sz="2000" i="1" dirty="0">
                <a:solidFill>
                  <a:schemeClr val="bg2"/>
                </a:solidFill>
                <a:latin typeface="Muli" panose="02000503040000020004" pitchFamily="2" charset="0"/>
              </a:rPr>
              <a:t> air </a:t>
            </a:r>
            <a:r>
              <a:rPr lang="en-GB" sz="2000" i="1" dirty="0" err="1">
                <a:solidFill>
                  <a:schemeClr val="bg2"/>
                </a:solidFill>
                <a:latin typeface="Muli" panose="02000503040000020004" pitchFamily="2" charset="0"/>
              </a:rPr>
              <a:t>nas</a:t>
            </a:r>
            <a:r>
              <a:rPr lang="en-GB" sz="2000" i="1" dirty="0">
                <a:solidFill>
                  <a:schemeClr val="bg2"/>
                </a:solidFill>
                <a:latin typeface="Muli" panose="02000503040000020004" pitchFamily="2" charset="0"/>
              </a:rPr>
              <a:t> </a:t>
            </a:r>
            <a:r>
              <a:rPr lang="en-GB" sz="2000" i="1" dirty="0" err="1">
                <a:solidFill>
                  <a:schemeClr val="bg2"/>
                </a:solidFill>
                <a:latin typeface="Muli" panose="02000503040000020004" pitchFamily="2" charset="0"/>
              </a:rPr>
              <a:t>urrainn</a:t>
            </a:r>
            <a:r>
              <a:rPr lang="en-GB" sz="2000" i="1" dirty="0">
                <a:solidFill>
                  <a:schemeClr val="bg2"/>
                </a:solidFill>
                <a:latin typeface="Muli" panose="02000503040000020004" pitchFamily="2" charset="0"/>
              </a:rPr>
              <a:t> </a:t>
            </a:r>
            <a:r>
              <a:rPr lang="en-GB" sz="2000" i="1" dirty="0" err="1">
                <a:solidFill>
                  <a:schemeClr val="bg2"/>
                </a:solidFill>
                <a:latin typeface="Muli" panose="02000503040000020004" pitchFamily="2" charset="0"/>
              </a:rPr>
              <a:t>daoine</a:t>
            </a:r>
            <a:r>
              <a:rPr lang="en-GB" sz="2000" i="1" dirty="0">
                <a:solidFill>
                  <a:schemeClr val="bg2"/>
                </a:solidFill>
                <a:latin typeface="Muli" panose="02000503040000020004" pitchFamily="2" charset="0"/>
              </a:rPr>
              <a:t> a </a:t>
            </a:r>
            <a:r>
              <a:rPr lang="en-GB" sz="2000" i="1" dirty="0" err="1">
                <a:solidFill>
                  <a:schemeClr val="bg2"/>
                </a:solidFill>
                <a:latin typeface="Muli" panose="02000503040000020004" pitchFamily="2" charset="0"/>
              </a:rPr>
              <a:t>dhèanamh</a:t>
            </a:r>
            <a:r>
              <a:rPr lang="en-GB" sz="2000" i="1" dirty="0">
                <a:solidFill>
                  <a:schemeClr val="bg2"/>
                </a:solidFill>
                <a:latin typeface="Muli" panose="02000503040000020004" pitchFamily="2" charset="0"/>
              </a:rPr>
              <a:t> </a:t>
            </a:r>
            <a:r>
              <a:rPr lang="en-GB" sz="2000" i="1" dirty="0" err="1">
                <a:solidFill>
                  <a:schemeClr val="bg2"/>
                </a:solidFill>
                <a:latin typeface="Muli" panose="02000503040000020004" pitchFamily="2" charset="0"/>
              </a:rPr>
              <a:t>gus</a:t>
            </a:r>
            <a:r>
              <a:rPr lang="en-GB" sz="2000" i="1" dirty="0">
                <a:solidFill>
                  <a:schemeClr val="bg2"/>
                </a:solidFill>
                <a:latin typeface="Muli" panose="02000503040000020004" pitchFamily="2" charset="0"/>
              </a:rPr>
              <a:t> </a:t>
            </a:r>
            <a:r>
              <a:rPr lang="en-GB" sz="2000" i="1" dirty="0" err="1">
                <a:solidFill>
                  <a:schemeClr val="bg2"/>
                </a:solidFill>
                <a:latin typeface="Muli" panose="02000503040000020004" pitchFamily="2" charset="0"/>
              </a:rPr>
              <a:t>maill</a:t>
            </a:r>
            <a:r>
              <a:rPr lang="en-GB" sz="2000" i="1" dirty="0">
                <a:solidFill>
                  <a:schemeClr val="bg2"/>
                </a:solidFill>
                <a:latin typeface="Muli" panose="02000503040000020004" pitchFamily="2" charset="0"/>
              </a:rPr>
              <a:t> a chur air </a:t>
            </a:r>
            <a:r>
              <a:rPr lang="en-GB" sz="2000" i="1" dirty="0" err="1">
                <a:solidFill>
                  <a:schemeClr val="bg2"/>
                </a:solidFill>
                <a:latin typeface="Muli" panose="02000503040000020004" pitchFamily="2" charset="0"/>
              </a:rPr>
              <a:t>atharrachadh</a:t>
            </a:r>
            <a:r>
              <a:rPr lang="en-GB" sz="2000" i="1" dirty="0">
                <a:solidFill>
                  <a:schemeClr val="bg2"/>
                </a:solidFill>
                <a:latin typeface="Muli" panose="02000503040000020004" pitchFamily="2" charset="0"/>
              </a:rPr>
              <a:t> na </a:t>
            </a:r>
            <a:r>
              <a:rPr lang="en-GB" sz="2000" i="1" dirty="0" err="1">
                <a:solidFill>
                  <a:schemeClr val="bg2"/>
                </a:solidFill>
                <a:latin typeface="Muli" panose="02000503040000020004" pitchFamily="2" charset="0"/>
              </a:rPr>
              <a:t>gnàth-shìde</a:t>
            </a:r>
            <a:r>
              <a:rPr lang="en-GB" sz="2000" i="1" dirty="0">
                <a:solidFill>
                  <a:schemeClr val="bg2"/>
                </a:solidFill>
                <a:latin typeface="Muli" panose="02000503040000020004" pitchFamily="2" charset="0"/>
              </a:rPr>
              <a:t>.</a:t>
            </a:r>
            <a:endParaRPr lang="en-US" sz="2000" i="1" dirty="0">
              <a:solidFill>
                <a:schemeClr val="bg2"/>
              </a:solidFill>
              <a:latin typeface="Muli" panose="02000503040000020004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text, person, people, crowd&#10;&#10;Description automatically generated">
            <a:extLst>
              <a:ext uri="{FF2B5EF4-FFF2-40B4-BE49-F238E27FC236}">
                <a16:creationId xmlns:a16="http://schemas.microsoft.com/office/drawing/2014/main" id="{39AAB36E-2B07-4D41-9055-6C42534382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062293" y="0"/>
            <a:ext cx="8684416" cy="5260157"/>
          </a:xfrm>
          <a:prstGeom prst="rect">
            <a:avLst/>
          </a:prstGeom>
        </p:spPr>
      </p:pic>
      <p:sp>
        <p:nvSpPr>
          <p:cNvPr id="394" name="Google Shape;394;p41"/>
          <p:cNvSpPr/>
          <p:nvPr/>
        </p:nvSpPr>
        <p:spPr>
          <a:xfrm rot="13500000">
            <a:off x="2441090" y="-362474"/>
            <a:ext cx="6887933" cy="5610329"/>
          </a:xfrm>
          <a:custGeom>
            <a:avLst/>
            <a:gdLst/>
            <a:ahLst/>
            <a:cxnLst/>
            <a:rect l="l" t="t" r="r" b="b"/>
            <a:pathLst>
              <a:path w="124653" h="84534" extrusionOk="0">
                <a:moveTo>
                  <a:pt x="38538" y="0"/>
                </a:moveTo>
                <a:cubicBezTo>
                  <a:pt x="31277" y="0"/>
                  <a:pt x="23914" y="1651"/>
                  <a:pt x="17782" y="5121"/>
                </a:cubicBezTo>
                <a:cubicBezTo>
                  <a:pt x="5137" y="12295"/>
                  <a:pt x="0" y="25881"/>
                  <a:pt x="2797" y="37401"/>
                </a:cubicBezTo>
                <a:cubicBezTo>
                  <a:pt x="5654" y="48891"/>
                  <a:pt x="15168" y="58374"/>
                  <a:pt x="26444" y="65548"/>
                </a:cubicBezTo>
                <a:cubicBezTo>
                  <a:pt x="40974" y="74788"/>
                  <a:pt x="58694" y="80806"/>
                  <a:pt x="77509" y="83025"/>
                </a:cubicBezTo>
                <a:cubicBezTo>
                  <a:pt x="82402" y="83614"/>
                  <a:pt x="89834" y="84534"/>
                  <a:pt x="97300" y="84534"/>
                </a:cubicBezTo>
                <a:cubicBezTo>
                  <a:pt x="108339" y="84534"/>
                  <a:pt x="119455" y="82522"/>
                  <a:pt x="122556" y="74454"/>
                </a:cubicBezTo>
                <a:cubicBezTo>
                  <a:pt x="124653" y="69013"/>
                  <a:pt x="119911" y="63694"/>
                  <a:pt x="114136" y="60836"/>
                </a:cubicBezTo>
                <a:cubicBezTo>
                  <a:pt x="108361" y="58010"/>
                  <a:pt x="101491" y="56551"/>
                  <a:pt x="96051" y="53329"/>
                </a:cubicBezTo>
                <a:cubicBezTo>
                  <a:pt x="84014" y="46064"/>
                  <a:pt x="82433" y="32265"/>
                  <a:pt x="76172" y="21261"/>
                </a:cubicBezTo>
                <a:cubicBezTo>
                  <a:pt x="71400" y="12781"/>
                  <a:pt x="63193" y="5516"/>
                  <a:pt x="52311" y="2082"/>
                </a:cubicBezTo>
                <a:cubicBezTo>
                  <a:pt x="48014" y="710"/>
                  <a:pt x="43298" y="0"/>
                  <a:pt x="3853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5" name="Google Shape;395;p41"/>
          <p:cNvSpPr/>
          <p:nvPr/>
        </p:nvSpPr>
        <p:spPr>
          <a:xfrm rot="20699969">
            <a:off x="-2459941" y="2846702"/>
            <a:ext cx="5043620" cy="3420354"/>
          </a:xfrm>
          <a:custGeom>
            <a:avLst/>
            <a:gdLst/>
            <a:ahLst/>
            <a:cxnLst/>
            <a:rect l="l" t="t" r="r" b="b"/>
            <a:pathLst>
              <a:path w="124653" h="84534" extrusionOk="0">
                <a:moveTo>
                  <a:pt x="38538" y="0"/>
                </a:moveTo>
                <a:cubicBezTo>
                  <a:pt x="31277" y="0"/>
                  <a:pt x="23914" y="1651"/>
                  <a:pt x="17782" y="5121"/>
                </a:cubicBezTo>
                <a:cubicBezTo>
                  <a:pt x="5137" y="12295"/>
                  <a:pt x="0" y="25881"/>
                  <a:pt x="2797" y="37401"/>
                </a:cubicBezTo>
                <a:cubicBezTo>
                  <a:pt x="5654" y="48891"/>
                  <a:pt x="15168" y="58374"/>
                  <a:pt x="26444" y="65548"/>
                </a:cubicBezTo>
                <a:cubicBezTo>
                  <a:pt x="40974" y="74788"/>
                  <a:pt x="58694" y="80806"/>
                  <a:pt x="77509" y="83025"/>
                </a:cubicBezTo>
                <a:cubicBezTo>
                  <a:pt x="82402" y="83614"/>
                  <a:pt x="89834" y="84534"/>
                  <a:pt x="97300" y="84534"/>
                </a:cubicBezTo>
                <a:cubicBezTo>
                  <a:pt x="108339" y="84534"/>
                  <a:pt x="119455" y="82522"/>
                  <a:pt x="122556" y="74454"/>
                </a:cubicBezTo>
                <a:cubicBezTo>
                  <a:pt x="124653" y="69013"/>
                  <a:pt x="119911" y="63694"/>
                  <a:pt x="114136" y="60836"/>
                </a:cubicBezTo>
                <a:cubicBezTo>
                  <a:pt x="108361" y="58010"/>
                  <a:pt x="101491" y="56551"/>
                  <a:pt x="96051" y="53329"/>
                </a:cubicBezTo>
                <a:cubicBezTo>
                  <a:pt x="84014" y="46064"/>
                  <a:pt x="82433" y="32265"/>
                  <a:pt x="76172" y="21261"/>
                </a:cubicBezTo>
                <a:cubicBezTo>
                  <a:pt x="71400" y="12781"/>
                  <a:pt x="63193" y="5516"/>
                  <a:pt x="52311" y="2082"/>
                </a:cubicBezTo>
                <a:cubicBezTo>
                  <a:pt x="48014" y="710"/>
                  <a:pt x="43298" y="0"/>
                  <a:pt x="3853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4CCEE03-D17F-C748-B3B5-E2ABAE947787}"/>
              </a:ext>
            </a:extLst>
          </p:cNvPr>
          <p:cNvSpPr txBox="1"/>
          <p:nvPr/>
        </p:nvSpPr>
        <p:spPr>
          <a:xfrm>
            <a:off x="5393724" y="1448365"/>
            <a:ext cx="300886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i="1" dirty="0">
                <a:solidFill>
                  <a:schemeClr val="bg2"/>
                </a:solidFill>
                <a:latin typeface="Muli" panose="02000503040000020004" pitchFamily="2" charset="0"/>
              </a:rPr>
              <a:t>’S e Co-</a:t>
            </a:r>
            <a:r>
              <a:rPr lang="en-GB" sz="2000" i="1" dirty="0" err="1">
                <a:solidFill>
                  <a:schemeClr val="bg2"/>
                </a:solidFill>
                <a:latin typeface="Muli" panose="02000503040000020004" pitchFamily="2" charset="0"/>
              </a:rPr>
              <a:t>labhairt</a:t>
            </a:r>
            <a:r>
              <a:rPr lang="en-GB" sz="2000" i="1" dirty="0">
                <a:solidFill>
                  <a:schemeClr val="bg2"/>
                </a:solidFill>
                <a:latin typeface="Muli" panose="02000503040000020004" pitchFamily="2" charset="0"/>
              </a:rPr>
              <a:t> </a:t>
            </a:r>
            <a:r>
              <a:rPr lang="en-GB" sz="2000" i="1" dirty="0" err="1">
                <a:solidFill>
                  <a:schemeClr val="bg2"/>
                </a:solidFill>
                <a:latin typeface="Muli" panose="02000503040000020004" pitchFamily="2" charset="0"/>
              </a:rPr>
              <a:t>nam</a:t>
            </a:r>
            <a:r>
              <a:rPr lang="en-GB" sz="2000" i="1" dirty="0">
                <a:solidFill>
                  <a:schemeClr val="bg2"/>
                </a:solidFill>
                <a:latin typeface="Muli" panose="02000503040000020004" pitchFamily="2" charset="0"/>
              </a:rPr>
              <a:t> </a:t>
            </a:r>
            <a:r>
              <a:rPr lang="en-GB" sz="2000" i="1" dirty="0" err="1">
                <a:solidFill>
                  <a:schemeClr val="bg2"/>
                </a:solidFill>
                <a:latin typeface="Muli" panose="02000503040000020004" pitchFamily="2" charset="0"/>
              </a:rPr>
              <a:t>Partaidhean</a:t>
            </a:r>
            <a:r>
              <a:rPr lang="en-GB" sz="2000" i="1" dirty="0">
                <a:solidFill>
                  <a:schemeClr val="bg2"/>
                </a:solidFill>
                <a:latin typeface="Muli" panose="02000503040000020004" pitchFamily="2" charset="0"/>
              </a:rPr>
              <a:t> (COP – </a:t>
            </a:r>
            <a:r>
              <a:rPr lang="en-GB" sz="2000" b="1" dirty="0">
                <a:solidFill>
                  <a:schemeClr val="bg2"/>
                </a:solidFill>
                <a:latin typeface="Muli" panose="02000503040000020004" pitchFamily="2" charset="0"/>
              </a:rPr>
              <a:t>C</a:t>
            </a:r>
            <a:r>
              <a:rPr lang="en-GB" sz="2000" i="1" dirty="0">
                <a:solidFill>
                  <a:schemeClr val="bg2"/>
                </a:solidFill>
                <a:latin typeface="Muli" panose="02000503040000020004" pitchFamily="2" charset="0"/>
              </a:rPr>
              <a:t>onference </a:t>
            </a:r>
            <a:r>
              <a:rPr lang="en-GB" sz="2000" b="1" dirty="0">
                <a:solidFill>
                  <a:schemeClr val="bg2"/>
                </a:solidFill>
                <a:latin typeface="Muli" panose="02000503040000020004" pitchFamily="2" charset="0"/>
              </a:rPr>
              <a:t>o</a:t>
            </a:r>
            <a:r>
              <a:rPr lang="en-GB" sz="2000" i="1" dirty="0">
                <a:solidFill>
                  <a:schemeClr val="bg2"/>
                </a:solidFill>
                <a:latin typeface="Muli" panose="02000503040000020004" pitchFamily="2" charset="0"/>
              </a:rPr>
              <a:t>f the </a:t>
            </a:r>
            <a:r>
              <a:rPr lang="en-GB" sz="2000" b="1" dirty="0">
                <a:solidFill>
                  <a:schemeClr val="bg2"/>
                </a:solidFill>
                <a:latin typeface="Muli" panose="02000503040000020004" pitchFamily="2" charset="0"/>
              </a:rPr>
              <a:t>P</a:t>
            </a:r>
            <a:r>
              <a:rPr lang="en-GB" sz="2000" i="1" dirty="0">
                <a:solidFill>
                  <a:schemeClr val="bg2"/>
                </a:solidFill>
                <a:latin typeface="Muli" panose="02000503040000020004" pitchFamily="2" charset="0"/>
              </a:rPr>
              <a:t>arties) a </a:t>
            </a:r>
            <a:r>
              <a:rPr lang="en-GB" sz="2000" i="1" dirty="0" err="1">
                <a:solidFill>
                  <a:schemeClr val="bg2"/>
                </a:solidFill>
                <a:latin typeface="Muli" panose="02000503040000020004" pitchFamily="2" charset="0"/>
              </a:rPr>
              <a:t>th</a:t>
            </a:r>
            <a:r>
              <a:rPr lang="en-GB" sz="2000" i="1" dirty="0">
                <a:solidFill>
                  <a:schemeClr val="bg2"/>
                </a:solidFill>
                <a:latin typeface="Muli" panose="02000503040000020004" pitchFamily="2" charset="0"/>
              </a:rPr>
              <a:t>’ air na </a:t>
            </a:r>
            <a:r>
              <a:rPr lang="en-GB" sz="2000" i="1" dirty="0" err="1">
                <a:solidFill>
                  <a:schemeClr val="bg2"/>
                </a:solidFill>
                <a:latin typeface="Muli" panose="02000503040000020004" pitchFamily="2" charset="0"/>
              </a:rPr>
              <a:t>coinneamhan</a:t>
            </a:r>
            <a:r>
              <a:rPr lang="en-GB" sz="2000" i="1" dirty="0">
                <a:solidFill>
                  <a:schemeClr val="bg2"/>
                </a:solidFill>
                <a:latin typeface="Muli" panose="02000503040000020004" pitchFamily="2" charset="0"/>
              </a:rPr>
              <a:t>. ’S e an 26mh </a:t>
            </a:r>
            <a:r>
              <a:rPr lang="en-GB" sz="2000" i="1" dirty="0" err="1">
                <a:solidFill>
                  <a:schemeClr val="bg2"/>
                </a:solidFill>
                <a:latin typeface="Muli" panose="02000503040000020004" pitchFamily="2" charset="0"/>
              </a:rPr>
              <a:t>coinneamh</a:t>
            </a:r>
            <a:r>
              <a:rPr lang="en-GB" sz="2000" i="1" dirty="0">
                <a:solidFill>
                  <a:schemeClr val="bg2"/>
                </a:solidFill>
                <a:latin typeface="Muli" panose="02000503040000020004" pitchFamily="2" charset="0"/>
              </a:rPr>
              <a:t> a </a:t>
            </a:r>
            <a:r>
              <a:rPr lang="en-GB" sz="2000" i="1" dirty="0" err="1">
                <a:solidFill>
                  <a:schemeClr val="bg2"/>
                </a:solidFill>
                <a:latin typeface="Muli" panose="02000503040000020004" pitchFamily="2" charset="0"/>
              </a:rPr>
              <a:t>bhios</a:t>
            </a:r>
            <a:r>
              <a:rPr lang="en-GB" sz="2000" i="1" dirty="0">
                <a:solidFill>
                  <a:schemeClr val="bg2"/>
                </a:solidFill>
                <a:latin typeface="Muli" panose="02000503040000020004" pitchFamily="2" charset="0"/>
              </a:rPr>
              <a:t> </a:t>
            </a:r>
            <a:r>
              <a:rPr lang="en-GB" sz="2000" i="1" dirty="0" err="1">
                <a:solidFill>
                  <a:schemeClr val="bg2"/>
                </a:solidFill>
                <a:latin typeface="Muli" panose="02000503040000020004" pitchFamily="2" charset="0"/>
              </a:rPr>
              <a:t>ann</a:t>
            </a:r>
            <a:r>
              <a:rPr lang="en-GB" sz="2000" i="1" dirty="0">
                <a:solidFill>
                  <a:schemeClr val="bg2"/>
                </a:solidFill>
                <a:latin typeface="Muli" panose="02000503040000020004" pitchFamily="2" charset="0"/>
              </a:rPr>
              <a:t> an COP26.</a:t>
            </a:r>
            <a:endParaRPr lang="en-US" sz="3600" i="1" dirty="0">
              <a:solidFill>
                <a:schemeClr val="bg2"/>
              </a:solidFill>
              <a:latin typeface="Muli" panose="02000503040000020004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wo people looking at a planet&#10;&#10;Description automatically generated with low confidence">
            <a:extLst>
              <a:ext uri="{FF2B5EF4-FFF2-40B4-BE49-F238E27FC236}">
                <a16:creationId xmlns:a16="http://schemas.microsoft.com/office/drawing/2014/main" id="{B294C8B4-F4D1-AF4E-8AC5-83BFC7DE508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99751" y="0"/>
            <a:ext cx="7447788" cy="5143500"/>
          </a:xfrm>
          <a:prstGeom prst="rect">
            <a:avLst/>
          </a:prstGeom>
        </p:spPr>
      </p:pic>
      <p:sp>
        <p:nvSpPr>
          <p:cNvPr id="9" name="Google Shape;108;p17">
            <a:extLst>
              <a:ext uri="{FF2B5EF4-FFF2-40B4-BE49-F238E27FC236}">
                <a16:creationId xmlns:a16="http://schemas.microsoft.com/office/drawing/2014/main" id="{253E3230-4C20-FF4B-85ED-537567CA538D}"/>
              </a:ext>
            </a:extLst>
          </p:cNvPr>
          <p:cNvSpPr/>
          <p:nvPr/>
        </p:nvSpPr>
        <p:spPr>
          <a:xfrm rot="18776386" flipH="1">
            <a:off x="2687480" y="496741"/>
            <a:ext cx="8741162" cy="6413755"/>
          </a:xfrm>
          <a:custGeom>
            <a:avLst/>
            <a:gdLst/>
            <a:ahLst/>
            <a:cxnLst/>
            <a:rect l="l" t="t" r="r" b="b"/>
            <a:pathLst>
              <a:path w="124653" h="84534" extrusionOk="0">
                <a:moveTo>
                  <a:pt x="38538" y="0"/>
                </a:moveTo>
                <a:cubicBezTo>
                  <a:pt x="31277" y="0"/>
                  <a:pt x="23914" y="1651"/>
                  <a:pt x="17782" y="5121"/>
                </a:cubicBezTo>
                <a:cubicBezTo>
                  <a:pt x="5137" y="12295"/>
                  <a:pt x="0" y="25881"/>
                  <a:pt x="2797" y="37401"/>
                </a:cubicBezTo>
                <a:cubicBezTo>
                  <a:pt x="5654" y="48891"/>
                  <a:pt x="15168" y="58374"/>
                  <a:pt x="26444" y="65548"/>
                </a:cubicBezTo>
                <a:cubicBezTo>
                  <a:pt x="40974" y="74788"/>
                  <a:pt x="58694" y="80806"/>
                  <a:pt x="77509" y="83025"/>
                </a:cubicBezTo>
                <a:cubicBezTo>
                  <a:pt x="82402" y="83614"/>
                  <a:pt x="89834" y="84534"/>
                  <a:pt x="97300" y="84534"/>
                </a:cubicBezTo>
                <a:cubicBezTo>
                  <a:pt x="108339" y="84534"/>
                  <a:pt x="119455" y="82522"/>
                  <a:pt x="122556" y="74454"/>
                </a:cubicBezTo>
                <a:cubicBezTo>
                  <a:pt x="124653" y="69013"/>
                  <a:pt x="119911" y="63694"/>
                  <a:pt x="114136" y="60836"/>
                </a:cubicBezTo>
                <a:cubicBezTo>
                  <a:pt x="108361" y="58010"/>
                  <a:pt x="101491" y="56551"/>
                  <a:pt x="96051" y="53329"/>
                </a:cubicBezTo>
                <a:cubicBezTo>
                  <a:pt x="84014" y="46064"/>
                  <a:pt x="82433" y="32265"/>
                  <a:pt x="76172" y="21261"/>
                </a:cubicBezTo>
                <a:cubicBezTo>
                  <a:pt x="71400" y="12781"/>
                  <a:pt x="63193" y="5516"/>
                  <a:pt x="52311" y="2082"/>
                </a:cubicBezTo>
                <a:cubicBezTo>
                  <a:pt x="48014" y="710"/>
                  <a:pt x="43298" y="0"/>
                  <a:pt x="38538" y="0"/>
                </a:cubicBezTo>
                <a:close/>
              </a:path>
            </a:pathLst>
          </a:custGeom>
          <a:solidFill>
            <a:srgbClr val="8DDD7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6F80FE2-1E49-FF4A-AD4B-0AC993BDFF02}"/>
              </a:ext>
            </a:extLst>
          </p:cNvPr>
          <p:cNvSpPr txBox="1">
            <a:spLocks/>
          </p:cNvSpPr>
          <p:nvPr/>
        </p:nvSpPr>
        <p:spPr>
          <a:xfrm>
            <a:off x="5616147" y="1366545"/>
            <a:ext cx="3589638" cy="40722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marL="139700" indent="0"/>
            <a:r>
              <a:rPr lang="en-GB" sz="1800" i="1" dirty="0" err="1">
                <a:solidFill>
                  <a:schemeClr val="bg2"/>
                </a:solidFill>
                <a:latin typeface="Muli" panose="02000503040000020004" pitchFamily="2" charset="0"/>
              </a:rPr>
              <a:t>Bidh</a:t>
            </a:r>
            <a:r>
              <a:rPr lang="en-GB" sz="1800" i="1" dirty="0">
                <a:solidFill>
                  <a:schemeClr val="bg2"/>
                </a:solidFill>
                <a:latin typeface="Muli" panose="02000503040000020004" pitchFamily="2" charset="0"/>
              </a:rPr>
              <a:t> an </a:t>
            </a:r>
            <a:r>
              <a:rPr lang="en-GB" sz="1800" i="1" dirty="0" err="1">
                <a:solidFill>
                  <a:schemeClr val="bg2"/>
                </a:solidFill>
                <a:latin typeface="Muli" panose="02000503040000020004" pitchFamily="2" charset="0"/>
              </a:rPr>
              <a:t>tachartas</a:t>
            </a:r>
            <a:r>
              <a:rPr lang="en-GB" sz="1800" i="1" dirty="0">
                <a:solidFill>
                  <a:schemeClr val="bg2"/>
                </a:solidFill>
                <a:latin typeface="Muli" panose="02000503040000020004" pitchFamily="2" charset="0"/>
              </a:rPr>
              <a:t> a’ dol </a:t>
            </a:r>
            <a:r>
              <a:rPr lang="en-GB" sz="1800" i="1" dirty="0" err="1">
                <a:solidFill>
                  <a:schemeClr val="bg2"/>
                </a:solidFill>
                <a:latin typeface="Muli" panose="02000503040000020004" pitchFamily="2" charset="0"/>
              </a:rPr>
              <a:t>bho</a:t>
            </a:r>
            <a:r>
              <a:rPr lang="en-GB" sz="1800" i="1" dirty="0">
                <a:solidFill>
                  <a:schemeClr val="bg2"/>
                </a:solidFill>
                <a:latin typeface="Muli" panose="02000503040000020004" pitchFamily="2" charset="0"/>
              </a:rPr>
              <a:t> </a:t>
            </a:r>
            <a:r>
              <a:rPr lang="en-GB" sz="1800" i="1" dirty="0" err="1">
                <a:solidFill>
                  <a:schemeClr val="bg2"/>
                </a:solidFill>
                <a:latin typeface="Muli" panose="02000503040000020004" pitchFamily="2" charset="0"/>
              </a:rPr>
              <a:t>Dhiluain</a:t>
            </a:r>
            <a:r>
              <a:rPr lang="en-GB" sz="1800" i="1" dirty="0">
                <a:solidFill>
                  <a:schemeClr val="bg2"/>
                </a:solidFill>
                <a:latin typeface="Muli" panose="02000503040000020004" pitchFamily="2" charset="0"/>
              </a:rPr>
              <a:t> 01 Samhain – </a:t>
            </a:r>
            <a:r>
              <a:rPr lang="en-GB" sz="1800" i="1" dirty="0" err="1">
                <a:solidFill>
                  <a:schemeClr val="bg2"/>
                </a:solidFill>
                <a:latin typeface="Muli" panose="02000503040000020004" pitchFamily="2" charset="0"/>
              </a:rPr>
              <a:t>Dihaoine</a:t>
            </a:r>
            <a:r>
              <a:rPr lang="en-GB" sz="1800" i="1" dirty="0">
                <a:solidFill>
                  <a:schemeClr val="bg2"/>
                </a:solidFill>
                <a:latin typeface="Muli" panose="02000503040000020004" pitchFamily="2" charset="0"/>
              </a:rPr>
              <a:t> 12 Samhain 2021.</a:t>
            </a:r>
            <a:endParaRPr lang="en-GB" sz="2000" i="1" dirty="0">
              <a:solidFill>
                <a:schemeClr val="bg2"/>
              </a:solidFill>
              <a:latin typeface="Muli" panose="02000503040000020004" pitchFamily="2" charset="0"/>
            </a:endParaRPr>
          </a:p>
          <a:p>
            <a:pPr marL="139700" indent="0"/>
            <a:r>
              <a:rPr lang="en-GB" sz="1800" i="1" dirty="0" err="1">
                <a:solidFill>
                  <a:schemeClr val="bg2"/>
                </a:solidFill>
                <a:latin typeface="Muli" panose="02000503040000020004" pitchFamily="2" charset="0"/>
              </a:rPr>
              <a:t>Bha</a:t>
            </a:r>
            <a:r>
              <a:rPr lang="en-GB" sz="1800" i="1" dirty="0">
                <a:solidFill>
                  <a:schemeClr val="bg2"/>
                </a:solidFill>
                <a:latin typeface="Muli" panose="02000503040000020004" pitchFamily="2" charset="0"/>
              </a:rPr>
              <a:t> COP26 </a:t>
            </a:r>
            <a:r>
              <a:rPr lang="en-GB" sz="1800" i="1" dirty="0" err="1">
                <a:solidFill>
                  <a:schemeClr val="bg2"/>
                </a:solidFill>
                <a:latin typeface="Muli" panose="02000503040000020004" pitchFamily="2" charset="0"/>
              </a:rPr>
              <a:t>gu</a:t>
            </a:r>
            <a:r>
              <a:rPr lang="en-GB" sz="1800" i="1" dirty="0">
                <a:solidFill>
                  <a:schemeClr val="bg2"/>
                </a:solidFill>
                <a:latin typeface="Muli" panose="02000503040000020004" pitchFamily="2" charset="0"/>
              </a:rPr>
              <a:t> </a:t>
            </a:r>
            <a:r>
              <a:rPr lang="en-GB" sz="1800" i="1" dirty="0" err="1">
                <a:solidFill>
                  <a:schemeClr val="bg2"/>
                </a:solidFill>
                <a:latin typeface="Muli" panose="02000503040000020004" pitchFamily="2" charset="0"/>
              </a:rPr>
              <a:t>bhith</a:t>
            </a:r>
            <a:r>
              <a:rPr lang="en-GB" sz="1800" i="1" dirty="0">
                <a:solidFill>
                  <a:schemeClr val="bg2"/>
                </a:solidFill>
                <a:latin typeface="Muli" panose="02000503040000020004" pitchFamily="2" charset="0"/>
              </a:rPr>
              <a:t> air a </a:t>
            </a:r>
            <a:r>
              <a:rPr lang="en-GB" sz="1800" i="1" dirty="0" err="1">
                <a:solidFill>
                  <a:schemeClr val="bg2"/>
                </a:solidFill>
                <a:latin typeface="Muli" panose="02000503040000020004" pitchFamily="2" charset="0"/>
              </a:rPr>
              <a:t>cumail</a:t>
            </a:r>
            <a:r>
              <a:rPr lang="en-GB" sz="1800" i="1" dirty="0">
                <a:solidFill>
                  <a:schemeClr val="bg2"/>
                </a:solidFill>
                <a:latin typeface="Muli" panose="02000503040000020004" pitchFamily="2" charset="0"/>
              </a:rPr>
              <a:t> san t-Samhain 2020. </a:t>
            </a:r>
            <a:r>
              <a:rPr lang="en-GB" sz="1800" i="1" dirty="0" err="1">
                <a:solidFill>
                  <a:schemeClr val="bg2"/>
                </a:solidFill>
                <a:latin typeface="Muli" panose="02000503040000020004" pitchFamily="2" charset="0"/>
              </a:rPr>
              <a:t>Chaidh</a:t>
            </a:r>
            <a:r>
              <a:rPr lang="en-GB" sz="1800" i="1" dirty="0">
                <a:solidFill>
                  <a:schemeClr val="bg2"/>
                </a:solidFill>
                <a:latin typeface="Muli" panose="02000503040000020004" pitchFamily="2" charset="0"/>
              </a:rPr>
              <a:t> a cur </a:t>
            </a:r>
            <a:r>
              <a:rPr lang="en-GB" sz="1800" i="1" dirty="0" err="1">
                <a:solidFill>
                  <a:schemeClr val="bg2"/>
                </a:solidFill>
                <a:latin typeface="Muli" panose="02000503040000020004" pitchFamily="2" charset="0"/>
              </a:rPr>
              <a:t>dheth</a:t>
            </a:r>
            <a:r>
              <a:rPr lang="en-GB" sz="1800" i="1" dirty="0">
                <a:solidFill>
                  <a:schemeClr val="bg2"/>
                </a:solidFill>
                <a:latin typeface="Muli" panose="02000503040000020004" pitchFamily="2" charset="0"/>
              </a:rPr>
              <a:t> </a:t>
            </a:r>
            <a:r>
              <a:rPr lang="en-GB" sz="1800" i="1" dirty="0" err="1">
                <a:solidFill>
                  <a:schemeClr val="bg2"/>
                </a:solidFill>
                <a:latin typeface="Muli" panose="02000503040000020004" pitchFamily="2" charset="0"/>
              </a:rPr>
              <a:t>gu</a:t>
            </a:r>
            <a:r>
              <a:rPr lang="en-GB" sz="1800" i="1" dirty="0">
                <a:solidFill>
                  <a:schemeClr val="bg2"/>
                </a:solidFill>
                <a:latin typeface="Muli" panose="02000503040000020004" pitchFamily="2" charset="0"/>
              </a:rPr>
              <a:t> Samhain 2021 air </a:t>
            </a:r>
            <a:r>
              <a:rPr lang="en-GB" sz="1800" i="1" dirty="0" err="1">
                <a:solidFill>
                  <a:schemeClr val="bg2"/>
                </a:solidFill>
                <a:latin typeface="Muli" panose="02000503040000020004" pitchFamily="2" charset="0"/>
              </a:rPr>
              <a:t>sgàth</a:t>
            </a:r>
            <a:r>
              <a:rPr lang="en-GB" sz="1800" i="1" dirty="0">
                <a:solidFill>
                  <a:schemeClr val="bg2"/>
                </a:solidFill>
                <a:latin typeface="Muli" panose="02000503040000020004" pitchFamily="2" charset="0"/>
              </a:rPr>
              <a:t> </a:t>
            </a:r>
            <a:r>
              <a:rPr lang="en-GB" sz="1800" i="1" dirty="0" err="1">
                <a:solidFill>
                  <a:schemeClr val="bg2"/>
                </a:solidFill>
                <a:latin typeface="Muli" panose="02000503040000020004" pitchFamily="2" charset="0"/>
              </a:rPr>
              <a:t>mòr-sgaoileadh</a:t>
            </a:r>
            <a:r>
              <a:rPr lang="en-GB" sz="1800" i="1" dirty="0">
                <a:solidFill>
                  <a:schemeClr val="bg2"/>
                </a:solidFill>
                <a:latin typeface="Muli" panose="02000503040000020004" pitchFamily="2" charset="0"/>
              </a:rPr>
              <a:t> COVID-19.</a:t>
            </a:r>
            <a:endParaRPr lang="en-GB" sz="2000" i="1" dirty="0">
              <a:solidFill>
                <a:schemeClr val="bg2"/>
              </a:solidFill>
              <a:latin typeface="Muli" panose="02000503040000020004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picture containing colorful&#10;&#10;Description automatically generated">
            <a:extLst>
              <a:ext uri="{FF2B5EF4-FFF2-40B4-BE49-F238E27FC236}">
                <a16:creationId xmlns:a16="http://schemas.microsoft.com/office/drawing/2014/main" id="{64575BF1-F6EE-BC41-9EB4-5C89D6997E9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6774" y="0"/>
            <a:ext cx="7462005" cy="5143500"/>
          </a:xfrm>
          <a:prstGeom prst="rect">
            <a:avLst/>
          </a:prstGeom>
        </p:spPr>
      </p:pic>
      <p:sp>
        <p:nvSpPr>
          <p:cNvPr id="15" name="Google Shape;201;p29">
            <a:extLst>
              <a:ext uri="{FF2B5EF4-FFF2-40B4-BE49-F238E27FC236}">
                <a16:creationId xmlns:a16="http://schemas.microsoft.com/office/drawing/2014/main" id="{D2DE5488-4B1D-B446-A958-B5DFDBD41D53}"/>
              </a:ext>
            </a:extLst>
          </p:cNvPr>
          <p:cNvSpPr/>
          <p:nvPr/>
        </p:nvSpPr>
        <p:spPr>
          <a:xfrm rot="-7200027" flipH="1">
            <a:off x="6633164" y="-1369282"/>
            <a:ext cx="5884166" cy="3990085"/>
          </a:xfrm>
          <a:custGeom>
            <a:avLst/>
            <a:gdLst/>
            <a:ahLst/>
            <a:cxnLst/>
            <a:rect l="l" t="t" r="r" b="b"/>
            <a:pathLst>
              <a:path w="124653" h="84534" extrusionOk="0">
                <a:moveTo>
                  <a:pt x="38538" y="0"/>
                </a:moveTo>
                <a:cubicBezTo>
                  <a:pt x="31277" y="0"/>
                  <a:pt x="23914" y="1651"/>
                  <a:pt x="17782" y="5121"/>
                </a:cubicBezTo>
                <a:cubicBezTo>
                  <a:pt x="5137" y="12295"/>
                  <a:pt x="0" y="25881"/>
                  <a:pt x="2797" y="37401"/>
                </a:cubicBezTo>
                <a:cubicBezTo>
                  <a:pt x="5654" y="48891"/>
                  <a:pt x="15168" y="58374"/>
                  <a:pt x="26444" y="65548"/>
                </a:cubicBezTo>
                <a:cubicBezTo>
                  <a:pt x="40974" y="74788"/>
                  <a:pt x="58694" y="80806"/>
                  <a:pt x="77509" y="83025"/>
                </a:cubicBezTo>
                <a:cubicBezTo>
                  <a:pt x="82402" y="83614"/>
                  <a:pt x="89834" y="84534"/>
                  <a:pt x="97300" y="84534"/>
                </a:cubicBezTo>
                <a:cubicBezTo>
                  <a:pt x="108339" y="84534"/>
                  <a:pt x="119455" y="82522"/>
                  <a:pt x="122556" y="74454"/>
                </a:cubicBezTo>
                <a:cubicBezTo>
                  <a:pt x="124653" y="69013"/>
                  <a:pt x="119911" y="63694"/>
                  <a:pt x="114136" y="60836"/>
                </a:cubicBezTo>
                <a:cubicBezTo>
                  <a:pt x="108361" y="58010"/>
                  <a:pt x="101491" y="56551"/>
                  <a:pt x="96051" y="53329"/>
                </a:cubicBezTo>
                <a:cubicBezTo>
                  <a:pt x="84014" y="46064"/>
                  <a:pt x="82433" y="32265"/>
                  <a:pt x="76172" y="21261"/>
                </a:cubicBezTo>
                <a:cubicBezTo>
                  <a:pt x="71400" y="12781"/>
                  <a:pt x="63193" y="5516"/>
                  <a:pt x="52311" y="2082"/>
                </a:cubicBezTo>
                <a:cubicBezTo>
                  <a:pt x="48014" y="710"/>
                  <a:pt x="43298" y="0"/>
                  <a:pt x="38538" y="0"/>
                </a:cubicBezTo>
                <a:close/>
              </a:path>
            </a:pathLst>
          </a:custGeom>
          <a:solidFill>
            <a:srgbClr val="8DDD7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D7AE561-B7AF-8D47-B8E3-731189FB5300}"/>
              </a:ext>
            </a:extLst>
          </p:cNvPr>
          <p:cNvSpPr/>
          <p:nvPr/>
        </p:nvSpPr>
        <p:spPr>
          <a:xfrm rot="20735203">
            <a:off x="-1455941" y="-1049196"/>
            <a:ext cx="6644532" cy="719137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BAC24DFB-6F56-D146-87E5-E1D3F01A3954}"/>
              </a:ext>
            </a:extLst>
          </p:cNvPr>
          <p:cNvSpPr txBox="1">
            <a:spLocks/>
          </p:cNvSpPr>
          <p:nvPr/>
        </p:nvSpPr>
        <p:spPr>
          <a:xfrm>
            <a:off x="228598" y="707725"/>
            <a:ext cx="3719385" cy="40722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marL="139700" indent="0"/>
            <a:r>
              <a:rPr lang="en-GB" sz="1800" i="1" dirty="0">
                <a:solidFill>
                  <a:schemeClr val="bg2"/>
                </a:solidFill>
                <a:latin typeface="Muli" panose="02000503040000020004" pitchFamily="2" charset="0"/>
              </a:rPr>
              <a:t>’S e an RA a </a:t>
            </a:r>
            <a:r>
              <a:rPr lang="en-GB" sz="1800" i="1" dirty="0" err="1">
                <a:solidFill>
                  <a:schemeClr val="bg2"/>
                </a:solidFill>
                <a:latin typeface="Muli" panose="02000503040000020004" pitchFamily="2" charset="0"/>
              </a:rPr>
              <a:t>tha</a:t>
            </a:r>
            <a:r>
              <a:rPr lang="en-GB" sz="1800" i="1" dirty="0">
                <a:solidFill>
                  <a:schemeClr val="bg2"/>
                </a:solidFill>
                <a:latin typeface="Muli" panose="02000503040000020004" pitchFamily="2" charset="0"/>
              </a:rPr>
              <a:t> a’ </a:t>
            </a:r>
            <a:r>
              <a:rPr lang="en-GB" sz="1800" i="1" dirty="0" err="1">
                <a:solidFill>
                  <a:schemeClr val="bg2"/>
                </a:solidFill>
                <a:latin typeface="Muli" panose="02000503040000020004" pitchFamily="2" charset="0"/>
              </a:rPr>
              <a:t>cumail</a:t>
            </a:r>
            <a:r>
              <a:rPr lang="en-GB" sz="1800" i="1" dirty="0">
                <a:solidFill>
                  <a:schemeClr val="bg2"/>
                </a:solidFill>
                <a:latin typeface="Muli" panose="02000503040000020004" pitchFamily="2" charset="0"/>
              </a:rPr>
              <a:t> na co-</a:t>
            </a:r>
            <a:r>
              <a:rPr lang="en-GB" sz="1800" i="1" dirty="0" err="1">
                <a:solidFill>
                  <a:schemeClr val="bg2"/>
                </a:solidFill>
                <a:latin typeface="Muli" panose="02000503040000020004" pitchFamily="2" charset="0"/>
              </a:rPr>
              <a:t>labhairt</a:t>
            </a:r>
            <a:r>
              <a:rPr lang="en-GB" sz="1800" i="1" dirty="0">
                <a:solidFill>
                  <a:schemeClr val="bg2"/>
                </a:solidFill>
                <a:latin typeface="Muli" panose="02000503040000020004" pitchFamily="2" charset="0"/>
              </a:rPr>
              <a:t> </a:t>
            </a:r>
            <a:r>
              <a:rPr lang="en-GB" sz="1800" i="1" dirty="0" err="1">
                <a:solidFill>
                  <a:schemeClr val="bg2"/>
                </a:solidFill>
                <a:latin typeface="Muli" panose="02000503040000020004" pitchFamily="2" charset="0"/>
              </a:rPr>
              <a:t>agus</a:t>
            </a:r>
            <a:r>
              <a:rPr lang="en-GB" sz="1800" i="1" dirty="0">
                <a:solidFill>
                  <a:schemeClr val="bg2"/>
                </a:solidFill>
                <a:latin typeface="Muli" panose="02000503040000020004" pitchFamily="2" charset="0"/>
              </a:rPr>
              <a:t> </a:t>
            </a:r>
            <a:r>
              <a:rPr lang="en-GB" sz="1800" i="1" dirty="0" err="1">
                <a:solidFill>
                  <a:schemeClr val="bg2"/>
                </a:solidFill>
                <a:latin typeface="Muli" panose="02000503040000020004" pitchFamily="2" charset="0"/>
              </a:rPr>
              <a:t>bidh</a:t>
            </a:r>
            <a:r>
              <a:rPr lang="en-GB" sz="1800" i="1" dirty="0">
                <a:solidFill>
                  <a:schemeClr val="bg2"/>
                </a:solidFill>
                <a:latin typeface="Muli" panose="02000503040000020004" pitchFamily="2" charset="0"/>
              </a:rPr>
              <a:t> </a:t>
            </a:r>
            <a:r>
              <a:rPr lang="en-GB" sz="1800" i="1" dirty="0" err="1">
                <a:solidFill>
                  <a:schemeClr val="bg2"/>
                </a:solidFill>
                <a:latin typeface="Muli" panose="02000503040000020004" pitchFamily="2" charset="0"/>
              </a:rPr>
              <a:t>i</a:t>
            </a:r>
            <a:r>
              <a:rPr lang="en-GB" sz="1800" i="1" dirty="0">
                <a:solidFill>
                  <a:schemeClr val="bg2"/>
                </a:solidFill>
                <a:latin typeface="Muli" panose="02000503040000020004" pitchFamily="2" charset="0"/>
              </a:rPr>
              <a:t> </a:t>
            </a:r>
            <a:br>
              <a:rPr lang="en-GB" sz="1800" i="1" dirty="0">
                <a:solidFill>
                  <a:schemeClr val="bg2"/>
                </a:solidFill>
                <a:latin typeface="Muli" panose="02000503040000020004" pitchFamily="2" charset="0"/>
              </a:rPr>
            </a:br>
            <a:r>
              <a:rPr lang="en-GB" sz="1800" i="1" dirty="0">
                <a:solidFill>
                  <a:schemeClr val="bg2"/>
                </a:solidFill>
                <a:latin typeface="Muli" panose="02000503040000020004" pitchFamily="2" charset="0"/>
              </a:rPr>
              <a:t>a’ </a:t>
            </a:r>
            <a:r>
              <a:rPr lang="en-GB" sz="1800" i="1" dirty="0" err="1">
                <a:solidFill>
                  <a:schemeClr val="bg2"/>
                </a:solidFill>
                <a:latin typeface="Muli" panose="02000503040000020004" pitchFamily="2" charset="0"/>
              </a:rPr>
              <a:t>tachairt</a:t>
            </a:r>
            <a:r>
              <a:rPr lang="en-GB" sz="1800" i="1" dirty="0">
                <a:solidFill>
                  <a:schemeClr val="bg2"/>
                </a:solidFill>
                <a:latin typeface="Muli" panose="02000503040000020004" pitchFamily="2" charset="0"/>
              </a:rPr>
              <a:t> </a:t>
            </a:r>
            <a:r>
              <a:rPr lang="en-GB" sz="1800" i="1" dirty="0" err="1">
                <a:solidFill>
                  <a:schemeClr val="bg2"/>
                </a:solidFill>
                <a:latin typeface="Muli" panose="02000503040000020004" pitchFamily="2" charset="0"/>
              </a:rPr>
              <a:t>ann</a:t>
            </a:r>
            <a:r>
              <a:rPr lang="en-GB" sz="1800" i="1" dirty="0">
                <a:solidFill>
                  <a:schemeClr val="bg2"/>
                </a:solidFill>
                <a:latin typeface="Muli" panose="02000503040000020004" pitchFamily="2" charset="0"/>
              </a:rPr>
              <a:t> an </a:t>
            </a:r>
            <a:r>
              <a:rPr lang="en-GB" sz="1800" i="1" dirty="0" err="1">
                <a:solidFill>
                  <a:schemeClr val="bg2"/>
                </a:solidFill>
                <a:latin typeface="Muli" panose="02000503040000020004" pitchFamily="2" charset="0"/>
              </a:rPr>
              <a:t>Glaschu</a:t>
            </a:r>
            <a:r>
              <a:rPr lang="en-GB" sz="1800" i="1" dirty="0">
                <a:solidFill>
                  <a:schemeClr val="bg2"/>
                </a:solidFill>
                <a:latin typeface="Muli" panose="02000503040000020004" pitchFamily="2" charset="0"/>
              </a:rPr>
              <a:t>.</a:t>
            </a:r>
          </a:p>
          <a:p>
            <a:pPr marL="139700" indent="0"/>
            <a:endParaRPr lang="en-GB" sz="2400" i="1" dirty="0">
              <a:solidFill>
                <a:schemeClr val="bg2"/>
              </a:solidFill>
              <a:latin typeface="Muli" panose="02000503040000020004" pitchFamily="2" charset="0"/>
            </a:endParaRPr>
          </a:p>
          <a:p>
            <a:pPr marL="139700" indent="0"/>
            <a:r>
              <a:rPr lang="en-GB" sz="1800" i="1" dirty="0" err="1">
                <a:solidFill>
                  <a:schemeClr val="bg2"/>
                </a:solidFill>
                <a:latin typeface="Muli" panose="02000503040000020004" pitchFamily="2" charset="0"/>
              </a:rPr>
              <a:t>Bidh</a:t>
            </a:r>
            <a:r>
              <a:rPr lang="en-GB" sz="1800" i="1" dirty="0">
                <a:solidFill>
                  <a:schemeClr val="bg2"/>
                </a:solidFill>
                <a:latin typeface="Muli" panose="02000503040000020004" pitchFamily="2" charset="0"/>
              </a:rPr>
              <a:t> na </a:t>
            </a:r>
            <a:r>
              <a:rPr lang="en-GB" sz="1800" i="1" dirty="0" err="1">
                <a:solidFill>
                  <a:schemeClr val="bg2"/>
                </a:solidFill>
                <a:latin typeface="Muli" panose="02000503040000020004" pitchFamily="2" charset="0"/>
              </a:rPr>
              <a:t>partaidhean</a:t>
            </a:r>
            <a:r>
              <a:rPr lang="en-GB" sz="1800" i="1" dirty="0">
                <a:solidFill>
                  <a:schemeClr val="bg2"/>
                </a:solidFill>
                <a:latin typeface="Muli" panose="02000503040000020004" pitchFamily="2" charset="0"/>
              </a:rPr>
              <a:t> </a:t>
            </a:r>
            <a:br>
              <a:rPr lang="en-GB" sz="1800" i="1" dirty="0">
                <a:solidFill>
                  <a:schemeClr val="bg2"/>
                </a:solidFill>
                <a:latin typeface="Muli" panose="02000503040000020004" pitchFamily="2" charset="0"/>
              </a:rPr>
            </a:br>
            <a:r>
              <a:rPr lang="en-GB" sz="1800" i="1" dirty="0">
                <a:solidFill>
                  <a:schemeClr val="bg2"/>
                </a:solidFill>
                <a:latin typeface="Muli" panose="02000503040000020004" pitchFamily="2" charset="0"/>
              </a:rPr>
              <a:t>a’ </a:t>
            </a:r>
            <a:r>
              <a:rPr lang="en-GB" sz="1800" i="1" dirty="0" err="1">
                <a:solidFill>
                  <a:schemeClr val="bg2"/>
                </a:solidFill>
                <a:latin typeface="Muli" panose="02000503040000020004" pitchFamily="2" charset="0"/>
              </a:rPr>
              <a:t>coinneachadh</a:t>
            </a:r>
            <a:r>
              <a:rPr lang="en-GB" sz="1800" i="1" dirty="0">
                <a:solidFill>
                  <a:schemeClr val="bg2"/>
                </a:solidFill>
                <a:latin typeface="Muli" panose="02000503040000020004" pitchFamily="2" charset="0"/>
              </a:rPr>
              <a:t> </a:t>
            </a:r>
            <a:r>
              <a:rPr lang="en-GB" sz="1800" i="1" dirty="0" err="1">
                <a:solidFill>
                  <a:schemeClr val="bg2"/>
                </a:solidFill>
                <a:latin typeface="Muli" panose="02000503040000020004" pitchFamily="2" charset="0"/>
              </a:rPr>
              <a:t>ann</a:t>
            </a:r>
            <a:r>
              <a:rPr lang="en-GB" sz="1800" i="1" dirty="0">
                <a:solidFill>
                  <a:schemeClr val="bg2"/>
                </a:solidFill>
                <a:latin typeface="Muli" panose="02000503040000020004" pitchFamily="2" charset="0"/>
              </a:rPr>
              <a:t> an </a:t>
            </a:r>
            <a:r>
              <a:rPr lang="en-GB" sz="1800" i="1" dirty="0" err="1">
                <a:solidFill>
                  <a:schemeClr val="bg2"/>
                </a:solidFill>
                <a:latin typeface="Muli" panose="02000503040000020004" pitchFamily="2" charset="0"/>
              </a:rPr>
              <a:t>togalach</a:t>
            </a:r>
            <a:r>
              <a:rPr lang="en-GB" sz="1800" i="1" dirty="0">
                <a:solidFill>
                  <a:schemeClr val="bg2"/>
                </a:solidFill>
                <a:latin typeface="Muli" panose="02000503040000020004" pitchFamily="2" charset="0"/>
              </a:rPr>
              <a:t> </a:t>
            </a:r>
            <a:r>
              <a:rPr lang="en-GB" sz="1800" i="1" dirty="0" err="1">
                <a:solidFill>
                  <a:schemeClr val="bg2"/>
                </a:solidFill>
                <a:latin typeface="Muli" panose="02000503040000020004" pitchFamily="2" charset="0"/>
              </a:rPr>
              <a:t>mòr</a:t>
            </a:r>
            <a:r>
              <a:rPr lang="en-GB" sz="1800" i="1" dirty="0">
                <a:solidFill>
                  <a:schemeClr val="bg2"/>
                </a:solidFill>
                <a:latin typeface="Muli" panose="02000503040000020004" pitchFamily="2" charset="0"/>
              </a:rPr>
              <a:t> air a </a:t>
            </a:r>
            <a:r>
              <a:rPr lang="en-GB" sz="1800" i="1" dirty="0" err="1">
                <a:solidFill>
                  <a:schemeClr val="bg2"/>
                </a:solidFill>
                <a:latin typeface="Muli" panose="02000503040000020004" pitchFamily="2" charset="0"/>
              </a:rPr>
              <a:t>bheil</a:t>
            </a:r>
            <a:r>
              <a:rPr lang="en-GB" sz="1800" i="1" dirty="0">
                <a:solidFill>
                  <a:schemeClr val="bg2"/>
                </a:solidFill>
                <a:latin typeface="Muli" panose="02000503040000020004" pitchFamily="2" charset="0"/>
              </a:rPr>
              <a:t> an SEC. </a:t>
            </a:r>
          </a:p>
          <a:p>
            <a:pPr marL="139700" indent="0"/>
            <a:endParaRPr lang="en-GB" sz="2400" i="1" dirty="0">
              <a:solidFill>
                <a:schemeClr val="bg2"/>
              </a:solidFill>
              <a:latin typeface="Muli" panose="02000503040000020004" pitchFamily="2" charset="0"/>
            </a:endParaRPr>
          </a:p>
          <a:p>
            <a:pPr marL="139700" indent="0"/>
            <a:r>
              <a:rPr lang="en-GB" sz="1800" i="1" dirty="0" err="1">
                <a:solidFill>
                  <a:schemeClr val="bg2"/>
                </a:solidFill>
                <a:latin typeface="Muli" panose="02000503040000020004" pitchFamily="2" charset="0"/>
              </a:rPr>
              <a:t>Thathar</a:t>
            </a:r>
            <a:r>
              <a:rPr lang="en-GB" sz="1800" i="1" dirty="0">
                <a:solidFill>
                  <a:schemeClr val="bg2"/>
                </a:solidFill>
                <a:latin typeface="Muli" panose="02000503040000020004" pitchFamily="2" charset="0"/>
              </a:rPr>
              <a:t> den </a:t>
            </a:r>
            <a:r>
              <a:rPr lang="en-GB" sz="1800" i="1" dirty="0" err="1">
                <a:solidFill>
                  <a:schemeClr val="bg2"/>
                </a:solidFill>
                <a:latin typeface="Muli" panose="02000503040000020004" pitchFamily="2" charset="0"/>
              </a:rPr>
              <a:t>bheachd</a:t>
            </a:r>
            <a:r>
              <a:rPr lang="en-GB" sz="1800" i="1" dirty="0">
                <a:solidFill>
                  <a:schemeClr val="bg2"/>
                </a:solidFill>
                <a:latin typeface="Muli" panose="02000503040000020004" pitchFamily="2" charset="0"/>
              </a:rPr>
              <a:t> </a:t>
            </a:r>
            <a:r>
              <a:rPr lang="en-GB" sz="1800" i="1" dirty="0" err="1">
                <a:solidFill>
                  <a:schemeClr val="bg2"/>
                </a:solidFill>
                <a:latin typeface="Muli" panose="02000503040000020004" pitchFamily="2" charset="0"/>
              </a:rPr>
              <a:t>gur</a:t>
            </a:r>
            <a:r>
              <a:rPr lang="en-GB" sz="1800" i="1" dirty="0">
                <a:solidFill>
                  <a:schemeClr val="bg2"/>
                </a:solidFill>
                <a:latin typeface="Muli" panose="02000503040000020004" pitchFamily="2" charset="0"/>
              </a:rPr>
              <a:t> e COP26 a’ </a:t>
            </a:r>
            <a:r>
              <a:rPr lang="en-GB" sz="1800" i="1" dirty="0" err="1">
                <a:solidFill>
                  <a:schemeClr val="bg2"/>
                </a:solidFill>
                <a:latin typeface="Muli" panose="02000503040000020004" pitchFamily="2" charset="0"/>
              </a:rPr>
              <a:t>cho-labhairt</a:t>
            </a:r>
            <a:r>
              <a:rPr lang="en-GB" sz="1800" i="1" dirty="0">
                <a:solidFill>
                  <a:schemeClr val="bg2"/>
                </a:solidFill>
                <a:latin typeface="Muli" panose="02000503040000020004" pitchFamily="2" charset="0"/>
              </a:rPr>
              <a:t> as </a:t>
            </a:r>
            <a:r>
              <a:rPr lang="en-GB" sz="1800" i="1" dirty="0" err="1">
                <a:solidFill>
                  <a:schemeClr val="bg2"/>
                </a:solidFill>
                <a:latin typeface="Muli" panose="02000503040000020004" pitchFamily="2" charset="0"/>
              </a:rPr>
              <a:t>motha</a:t>
            </a:r>
            <a:r>
              <a:rPr lang="en-GB" sz="1800" i="1" dirty="0">
                <a:solidFill>
                  <a:schemeClr val="bg2"/>
                </a:solidFill>
                <a:latin typeface="Muli" panose="02000503040000020004" pitchFamily="2" charset="0"/>
              </a:rPr>
              <a:t> </a:t>
            </a:r>
            <a:r>
              <a:rPr lang="en-GB" sz="1800" i="1" dirty="0" err="1">
                <a:solidFill>
                  <a:schemeClr val="bg2"/>
                </a:solidFill>
                <a:latin typeface="Muli" panose="02000503040000020004" pitchFamily="2" charset="0"/>
              </a:rPr>
              <a:t>riamh</a:t>
            </a:r>
            <a:r>
              <a:rPr lang="en-GB" sz="1800" i="1" dirty="0">
                <a:solidFill>
                  <a:schemeClr val="bg2"/>
                </a:solidFill>
                <a:latin typeface="Muli" panose="02000503040000020004" pitchFamily="2" charset="0"/>
              </a:rPr>
              <a:t> a </a:t>
            </a:r>
            <a:r>
              <a:rPr lang="en-GB" sz="1800" i="1" dirty="0" err="1">
                <a:solidFill>
                  <a:schemeClr val="bg2"/>
                </a:solidFill>
                <a:latin typeface="Muli" panose="02000503040000020004" pitchFamily="2" charset="0"/>
              </a:rPr>
              <a:t>chaidh</a:t>
            </a:r>
            <a:r>
              <a:rPr lang="en-GB" sz="1800" i="1" dirty="0">
                <a:solidFill>
                  <a:schemeClr val="bg2"/>
                </a:solidFill>
                <a:latin typeface="Muli" panose="02000503040000020004" pitchFamily="2" charset="0"/>
              </a:rPr>
              <a:t> a </a:t>
            </a:r>
            <a:r>
              <a:rPr lang="en-GB" sz="1800" i="1" dirty="0" err="1">
                <a:solidFill>
                  <a:schemeClr val="bg2"/>
                </a:solidFill>
                <a:latin typeface="Muli" panose="02000503040000020004" pitchFamily="2" charset="0"/>
              </a:rPr>
              <a:t>chumail</a:t>
            </a:r>
            <a:r>
              <a:rPr lang="en-GB" sz="1800" i="1" dirty="0">
                <a:solidFill>
                  <a:schemeClr val="bg2"/>
                </a:solidFill>
                <a:latin typeface="Muli" panose="02000503040000020004" pitchFamily="2" charset="0"/>
              </a:rPr>
              <a:t> san RA, le </a:t>
            </a:r>
            <a:r>
              <a:rPr lang="en-GB" sz="1800" i="1" dirty="0" err="1">
                <a:solidFill>
                  <a:schemeClr val="bg2"/>
                </a:solidFill>
                <a:latin typeface="Muli" panose="02000503040000020004" pitchFamily="2" charset="0"/>
              </a:rPr>
              <a:t>còrr</a:t>
            </a:r>
            <a:r>
              <a:rPr lang="en-GB" sz="1800" i="1" dirty="0">
                <a:solidFill>
                  <a:schemeClr val="bg2"/>
                </a:solidFill>
                <a:latin typeface="Muli" panose="02000503040000020004" pitchFamily="2" charset="0"/>
              </a:rPr>
              <a:t> is 30, 000 </a:t>
            </a:r>
            <a:r>
              <a:rPr lang="en-GB" sz="1800" i="1" dirty="0" err="1">
                <a:solidFill>
                  <a:schemeClr val="bg2"/>
                </a:solidFill>
                <a:latin typeface="Muli" panose="02000503040000020004" pitchFamily="2" charset="0"/>
              </a:rPr>
              <a:t>neach</a:t>
            </a:r>
            <a:r>
              <a:rPr lang="en-GB" sz="1800" i="1" dirty="0">
                <a:solidFill>
                  <a:schemeClr val="bg2"/>
                </a:solidFill>
                <a:latin typeface="Muli" panose="02000503040000020004" pitchFamily="2" charset="0"/>
              </a:rPr>
              <a:t> an </a:t>
            </a:r>
            <a:r>
              <a:rPr lang="en-GB" sz="1800" i="1" dirty="0" err="1">
                <a:solidFill>
                  <a:schemeClr val="bg2"/>
                </a:solidFill>
                <a:latin typeface="Muli" panose="02000503040000020004" pitchFamily="2" charset="0"/>
              </a:rPr>
              <a:t>làthair</a:t>
            </a:r>
            <a:r>
              <a:rPr lang="en-GB" sz="1800" dirty="0">
                <a:solidFill>
                  <a:schemeClr val="bg2"/>
                </a:solidFill>
              </a:rPr>
              <a:t>.</a:t>
            </a:r>
            <a:endParaRPr lang="en-GB" sz="2800" i="1" dirty="0">
              <a:solidFill>
                <a:schemeClr val="bg2"/>
              </a:solidFill>
              <a:latin typeface="Muli" panose="02000503040000020004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text, colorful, store, writing implement&#10;&#10;Description automatically generated">
            <a:extLst>
              <a:ext uri="{FF2B5EF4-FFF2-40B4-BE49-F238E27FC236}">
                <a16:creationId xmlns:a16="http://schemas.microsoft.com/office/drawing/2014/main" id="{DF5538F4-8C87-AA41-8F54-D0ECB12B8C1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44521" y="1286136"/>
            <a:ext cx="4020003" cy="267832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A8B9A12-413C-DF42-BEE1-0E95B20635DF}"/>
              </a:ext>
            </a:extLst>
          </p:cNvPr>
          <p:cNvSpPr txBox="1"/>
          <p:nvPr/>
        </p:nvSpPr>
        <p:spPr>
          <a:xfrm>
            <a:off x="375313" y="393919"/>
            <a:ext cx="3985146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i="1" dirty="0" err="1">
                <a:solidFill>
                  <a:schemeClr val="accent5"/>
                </a:solidFill>
                <a:latin typeface="Muli" panose="02000503040000020004" pitchFamily="2" charset="0"/>
              </a:rPr>
              <a:t>Tha</a:t>
            </a:r>
            <a:r>
              <a:rPr lang="en-GB" sz="1800" i="1" dirty="0">
                <a:solidFill>
                  <a:schemeClr val="accent5"/>
                </a:solidFill>
                <a:latin typeface="Muli" panose="02000503040000020004" pitchFamily="2" charset="0"/>
              </a:rPr>
              <a:t> an RA a’ </a:t>
            </a:r>
            <a:r>
              <a:rPr lang="en-GB" sz="1800" i="1" dirty="0" err="1">
                <a:solidFill>
                  <a:schemeClr val="accent5"/>
                </a:solidFill>
                <a:latin typeface="Muli" panose="02000503040000020004" pitchFamily="2" charset="0"/>
              </a:rPr>
              <a:t>cumail</a:t>
            </a:r>
            <a:r>
              <a:rPr lang="en-GB" sz="1800" i="1" dirty="0">
                <a:solidFill>
                  <a:schemeClr val="accent5"/>
                </a:solidFill>
                <a:latin typeface="Muli" panose="02000503040000020004" pitchFamily="2" charset="0"/>
              </a:rPr>
              <a:t> an </a:t>
            </a:r>
            <a:r>
              <a:rPr lang="en-GB" sz="1800" i="1" dirty="0" err="1">
                <a:solidFill>
                  <a:schemeClr val="accent5"/>
                </a:solidFill>
                <a:latin typeface="Muli" panose="02000503040000020004" pitchFamily="2" charset="0"/>
              </a:rPr>
              <a:t>tachartais</a:t>
            </a:r>
            <a:r>
              <a:rPr lang="en-GB" sz="1800" i="1" dirty="0">
                <a:solidFill>
                  <a:schemeClr val="accent5"/>
                </a:solidFill>
                <a:latin typeface="Muli" panose="02000503040000020004" pitchFamily="2" charset="0"/>
              </a:rPr>
              <a:t> </a:t>
            </a:r>
            <a:r>
              <a:rPr lang="en-GB" sz="1800" i="1" dirty="0" err="1">
                <a:solidFill>
                  <a:schemeClr val="accent5"/>
                </a:solidFill>
                <a:latin typeface="Muli" panose="02000503040000020004" pitchFamily="2" charset="0"/>
              </a:rPr>
              <a:t>còmhla</a:t>
            </a:r>
            <a:r>
              <a:rPr lang="en-GB" sz="1800" i="1" dirty="0">
                <a:solidFill>
                  <a:schemeClr val="accent5"/>
                </a:solidFill>
                <a:latin typeface="Muli" panose="02000503040000020004" pitchFamily="2" charset="0"/>
              </a:rPr>
              <a:t> </a:t>
            </a:r>
            <a:r>
              <a:rPr lang="en-GB" sz="1800" i="1" dirty="0" err="1">
                <a:solidFill>
                  <a:schemeClr val="accent5"/>
                </a:solidFill>
                <a:latin typeface="Muli" panose="02000503040000020004" pitchFamily="2" charset="0"/>
              </a:rPr>
              <a:t>ris</a:t>
            </a:r>
            <a:r>
              <a:rPr lang="en-GB" sz="1800" i="1" dirty="0">
                <a:solidFill>
                  <a:schemeClr val="accent5"/>
                </a:solidFill>
                <a:latin typeface="Muli" panose="02000503040000020004" pitchFamily="2" charset="0"/>
              </a:rPr>
              <a:t> an </a:t>
            </a:r>
            <a:r>
              <a:rPr lang="en-GB" sz="1800" i="1" dirty="0" err="1">
                <a:solidFill>
                  <a:schemeClr val="accent5"/>
                </a:solidFill>
                <a:latin typeface="Muli" panose="02000503040000020004" pitchFamily="2" charset="0"/>
              </a:rPr>
              <a:t>Eadailt</a:t>
            </a:r>
            <a:r>
              <a:rPr lang="en-GB" sz="1800" i="1" dirty="0">
                <a:solidFill>
                  <a:schemeClr val="accent5"/>
                </a:solidFill>
                <a:latin typeface="Muli" panose="02000503040000020004" pitchFamily="2" charset="0"/>
              </a:rPr>
              <a:t>. </a:t>
            </a:r>
            <a:r>
              <a:rPr lang="en-GB" sz="1800" i="1" dirty="0" err="1">
                <a:solidFill>
                  <a:schemeClr val="accent5"/>
                </a:solidFill>
                <a:latin typeface="Muli" panose="02000503040000020004" pitchFamily="2" charset="0"/>
              </a:rPr>
              <a:t>Bidh</a:t>
            </a:r>
            <a:r>
              <a:rPr lang="en-GB" sz="1800" i="1" dirty="0">
                <a:solidFill>
                  <a:schemeClr val="accent5"/>
                </a:solidFill>
                <a:latin typeface="Muli" panose="02000503040000020004" pitchFamily="2" charset="0"/>
              </a:rPr>
              <a:t> </a:t>
            </a:r>
            <a:r>
              <a:rPr lang="en-GB" sz="1800" i="1" dirty="0" err="1">
                <a:solidFill>
                  <a:schemeClr val="accent5"/>
                </a:solidFill>
                <a:latin typeface="Muli" panose="02000503040000020004" pitchFamily="2" charset="0"/>
              </a:rPr>
              <a:t>ro-choinneamhan</a:t>
            </a:r>
            <a:r>
              <a:rPr lang="en-GB" sz="1800" i="1" dirty="0">
                <a:solidFill>
                  <a:schemeClr val="accent5"/>
                </a:solidFill>
                <a:latin typeface="Muli" panose="02000503040000020004" pitchFamily="2" charset="0"/>
              </a:rPr>
              <a:t> COP26 air an </a:t>
            </a:r>
            <a:r>
              <a:rPr lang="en-GB" sz="1800" i="1" dirty="0" err="1">
                <a:solidFill>
                  <a:schemeClr val="accent5"/>
                </a:solidFill>
                <a:latin typeface="Muli" panose="02000503040000020004" pitchFamily="2" charset="0"/>
              </a:rPr>
              <a:t>cumail</a:t>
            </a:r>
            <a:r>
              <a:rPr lang="en-GB" sz="1800" i="1" dirty="0">
                <a:solidFill>
                  <a:schemeClr val="accent5"/>
                </a:solidFill>
                <a:latin typeface="Muli" panose="02000503040000020004" pitchFamily="2" charset="0"/>
              </a:rPr>
              <a:t> </a:t>
            </a:r>
            <a:r>
              <a:rPr lang="en-GB" sz="1800" i="1" dirty="0" err="1">
                <a:solidFill>
                  <a:schemeClr val="accent5"/>
                </a:solidFill>
                <a:latin typeface="Muli" panose="02000503040000020004" pitchFamily="2" charset="0"/>
              </a:rPr>
              <a:t>ann</a:t>
            </a:r>
            <a:r>
              <a:rPr lang="en-GB" sz="1800" i="1" dirty="0">
                <a:solidFill>
                  <a:schemeClr val="accent5"/>
                </a:solidFill>
                <a:latin typeface="Muli" panose="02000503040000020004" pitchFamily="2" charset="0"/>
              </a:rPr>
              <a:t> am Milan </a:t>
            </a:r>
            <a:r>
              <a:rPr lang="en-GB" sz="1800" i="1" dirty="0" err="1">
                <a:solidFill>
                  <a:schemeClr val="accent5"/>
                </a:solidFill>
                <a:latin typeface="Muli" panose="02000503040000020004" pitchFamily="2" charset="0"/>
              </a:rPr>
              <a:t>bho</a:t>
            </a:r>
            <a:r>
              <a:rPr lang="en-GB" sz="1800" i="1" dirty="0">
                <a:solidFill>
                  <a:schemeClr val="accent5"/>
                </a:solidFill>
                <a:latin typeface="Muli" panose="02000503040000020004" pitchFamily="2" charset="0"/>
              </a:rPr>
              <a:t> 30 </a:t>
            </a:r>
            <a:r>
              <a:rPr lang="en-GB" sz="1800" i="1" dirty="0" err="1">
                <a:solidFill>
                  <a:schemeClr val="accent5"/>
                </a:solidFill>
                <a:latin typeface="Muli" panose="02000503040000020004" pitchFamily="2" charset="0"/>
              </a:rPr>
              <a:t>Sultain</a:t>
            </a:r>
            <a:r>
              <a:rPr lang="en-GB" sz="1800" i="1" dirty="0">
                <a:solidFill>
                  <a:schemeClr val="accent5"/>
                </a:solidFill>
                <a:latin typeface="Muli" panose="02000503040000020004" pitchFamily="2" charset="0"/>
              </a:rPr>
              <a:t> – 2 </a:t>
            </a:r>
            <a:r>
              <a:rPr lang="en-GB" sz="1800" i="1" dirty="0" err="1">
                <a:solidFill>
                  <a:schemeClr val="accent5"/>
                </a:solidFill>
                <a:latin typeface="Muli" panose="02000503040000020004" pitchFamily="2" charset="0"/>
              </a:rPr>
              <a:t>Dàmhair</a:t>
            </a:r>
            <a:r>
              <a:rPr lang="en-GB" sz="1800" i="1" dirty="0">
                <a:solidFill>
                  <a:schemeClr val="accent5"/>
                </a:solidFill>
                <a:latin typeface="Muli" panose="02000503040000020004" pitchFamily="2" charset="0"/>
              </a:rPr>
              <a:t> 2021.</a:t>
            </a:r>
          </a:p>
          <a:p>
            <a:endParaRPr lang="en-GB" sz="1800" i="1" dirty="0">
              <a:solidFill>
                <a:schemeClr val="accent5"/>
              </a:solidFill>
              <a:latin typeface="Muli" panose="02000503040000020004" pitchFamily="2" charset="0"/>
            </a:endParaRPr>
          </a:p>
          <a:p>
            <a:r>
              <a:rPr lang="en-GB" sz="1800" i="1" dirty="0" err="1">
                <a:solidFill>
                  <a:schemeClr val="accent5"/>
                </a:solidFill>
                <a:latin typeface="Muli" panose="02000503040000020004" pitchFamily="2" charset="0"/>
              </a:rPr>
              <a:t>Aig</a:t>
            </a:r>
            <a:r>
              <a:rPr lang="en-GB" sz="1800" i="1" dirty="0">
                <a:solidFill>
                  <a:schemeClr val="accent5"/>
                </a:solidFill>
                <a:latin typeface="Muli" panose="02000503040000020004" pitchFamily="2" charset="0"/>
              </a:rPr>
              <a:t> na </a:t>
            </a:r>
            <a:r>
              <a:rPr lang="en-GB" sz="1800" i="1" dirty="0" err="1">
                <a:solidFill>
                  <a:schemeClr val="accent5"/>
                </a:solidFill>
                <a:latin typeface="Muli" panose="02000503040000020004" pitchFamily="2" charset="0"/>
              </a:rPr>
              <a:t>coinneamhan</a:t>
            </a:r>
            <a:r>
              <a:rPr lang="en-GB" sz="1800" i="1" dirty="0">
                <a:solidFill>
                  <a:schemeClr val="accent5"/>
                </a:solidFill>
                <a:latin typeface="Muli" panose="02000503040000020004" pitchFamily="2" charset="0"/>
              </a:rPr>
              <a:t> sin, </a:t>
            </a:r>
            <a:r>
              <a:rPr lang="en-GB" sz="1800" i="1" dirty="0" err="1">
                <a:solidFill>
                  <a:schemeClr val="accent5"/>
                </a:solidFill>
                <a:latin typeface="Muli" panose="02000503040000020004" pitchFamily="2" charset="0"/>
              </a:rPr>
              <a:t>bidh</a:t>
            </a:r>
            <a:r>
              <a:rPr lang="en-GB" sz="1800" i="1" dirty="0">
                <a:solidFill>
                  <a:schemeClr val="accent5"/>
                </a:solidFill>
                <a:latin typeface="Muli" panose="02000503040000020004" pitchFamily="2" charset="0"/>
              </a:rPr>
              <a:t> </a:t>
            </a:r>
            <a:r>
              <a:rPr lang="en-GB" sz="1800" i="1" dirty="0" err="1">
                <a:solidFill>
                  <a:schemeClr val="accent5"/>
                </a:solidFill>
                <a:latin typeface="Muli" panose="02000503040000020004" pitchFamily="2" charset="0"/>
              </a:rPr>
              <a:t>ministearan</a:t>
            </a:r>
            <a:r>
              <a:rPr lang="en-GB" sz="1800" i="1" dirty="0">
                <a:solidFill>
                  <a:schemeClr val="accent5"/>
                </a:solidFill>
                <a:latin typeface="Muli" panose="02000503040000020004" pitchFamily="2" charset="0"/>
              </a:rPr>
              <a:t> </a:t>
            </a:r>
            <a:r>
              <a:rPr lang="en-GB" sz="1800" i="1" dirty="0" err="1">
                <a:solidFill>
                  <a:schemeClr val="accent5"/>
                </a:solidFill>
                <a:latin typeface="Muli" panose="02000503040000020004" pitchFamily="2" charset="0"/>
              </a:rPr>
              <a:t>gnàth-shìde</a:t>
            </a:r>
            <a:r>
              <a:rPr lang="en-GB" sz="1800" i="1" dirty="0">
                <a:solidFill>
                  <a:schemeClr val="accent5"/>
                </a:solidFill>
                <a:latin typeface="Muli" panose="02000503040000020004" pitchFamily="2" charset="0"/>
              </a:rPr>
              <a:t> </a:t>
            </a:r>
            <a:r>
              <a:rPr lang="en-GB" sz="1800" i="1" dirty="0" err="1">
                <a:solidFill>
                  <a:schemeClr val="accent5"/>
                </a:solidFill>
                <a:latin typeface="Muli" panose="02000503040000020004" pitchFamily="2" charset="0"/>
              </a:rPr>
              <a:t>agus</a:t>
            </a:r>
            <a:r>
              <a:rPr lang="en-GB" sz="1800" i="1" dirty="0">
                <a:solidFill>
                  <a:schemeClr val="accent5"/>
                </a:solidFill>
                <a:latin typeface="Muli" panose="02000503040000020004" pitchFamily="2" charset="0"/>
              </a:rPr>
              <a:t> </a:t>
            </a:r>
            <a:r>
              <a:rPr lang="en-GB" sz="1800" i="1" dirty="0" err="1">
                <a:solidFill>
                  <a:schemeClr val="accent5"/>
                </a:solidFill>
                <a:latin typeface="Muli" panose="02000503040000020004" pitchFamily="2" charset="0"/>
              </a:rPr>
              <a:t>lùtha</a:t>
            </a:r>
            <a:r>
              <a:rPr lang="en-GB" sz="1800" i="1" dirty="0">
                <a:solidFill>
                  <a:schemeClr val="accent5"/>
                </a:solidFill>
                <a:latin typeface="Muli" panose="02000503040000020004" pitchFamily="2" charset="0"/>
              </a:rPr>
              <a:t> </a:t>
            </a:r>
            <a:r>
              <a:rPr lang="en-GB" sz="1800" i="1" dirty="0" err="1">
                <a:solidFill>
                  <a:schemeClr val="accent5"/>
                </a:solidFill>
                <a:latin typeface="Muli" panose="02000503040000020004" pitchFamily="2" charset="0"/>
              </a:rPr>
              <a:t>bho</a:t>
            </a:r>
            <a:r>
              <a:rPr lang="en-GB" sz="1800" i="1" dirty="0">
                <a:solidFill>
                  <a:schemeClr val="accent5"/>
                </a:solidFill>
                <a:latin typeface="Muli" panose="02000503040000020004" pitchFamily="2" charset="0"/>
              </a:rPr>
              <a:t> 40-50 </a:t>
            </a:r>
            <a:r>
              <a:rPr lang="en-GB" sz="1800" i="1" dirty="0" err="1">
                <a:solidFill>
                  <a:schemeClr val="accent5"/>
                </a:solidFill>
                <a:latin typeface="Muli" panose="02000503040000020004" pitchFamily="2" charset="0"/>
              </a:rPr>
              <a:t>dùthaich</a:t>
            </a:r>
            <a:r>
              <a:rPr lang="en-GB" sz="1800" i="1" dirty="0">
                <a:solidFill>
                  <a:schemeClr val="accent5"/>
                </a:solidFill>
                <a:latin typeface="Muli" panose="02000503040000020004" pitchFamily="2" charset="0"/>
              </a:rPr>
              <a:t>, </a:t>
            </a:r>
            <a:r>
              <a:rPr lang="en-GB" sz="1800" i="1" dirty="0" err="1">
                <a:solidFill>
                  <a:schemeClr val="accent5"/>
                </a:solidFill>
                <a:latin typeface="Muli" panose="02000503040000020004" pitchFamily="2" charset="0"/>
              </a:rPr>
              <a:t>agus</a:t>
            </a:r>
            <a:r>
              <a:rPr lang="en-GB" sz="1800" i="1" dirty="0">
                <a:solidFill>
                  <a:schemeClr val="accent5"/>
                </a:solidFill>
                <a:latin typeface="Muli" panose="02000503040000020004" pitchFamily="2" charset="0"/>
              </a:rPr>
              <a:t> </a:t>
            </a:r>
            <a:r>
              <a:rPr lang="en-GB" sz="1800" i="1" dirty="0" err="1">
                <a:solidFill>
                  <a:schemeClr val="accent5"/>
                </a:solidFill>
                <a:latin typeface="Muli" panose="02000503040000020004" pitchFamily="2" charset="0"/>
              </a:rPr>
              <a:t>grunnan</a:t>
            </a:r>
            <a:r>
              <a:rPr lang="en-GB" sz="1800" i="1" dirty="0">
                <a:solidFill>
                  <a:schemeClr val="accent5"/>
                </a:solidFill>
                <a:latin typeface="Muli" panose="02000503040000020004" pitchFamily="2" charset="0"/>
              </a:rPr>
              <a:t> </a:t>
            </a:r>
            <a:r>
              <a:rPr lang="en-GB" sz="1800" i="1" dirty="0" err="1">
                <a:solidFill>
                  <a:schemeClr val="accent5"/>
                </a:solidFill>
                <a:latin typeface="Muli" panose="02000503040000020004" pitchFamily="2" charset="0"/>
              </a:rPr>
              <a:t>bhuidhnean</a:t>
            </a:r>
            <a:r>
              <a:rPr lang="en-GB" sz="1800" i="1" dirty="0">
                <a:solidFill>
                  <a:schemeClr val="accent5"/>
                </a:solidFill>
                <a:latin typeface="Muli" panose="02000503040000020004" pitchFamily="2" charset="0"/>
              </a:rPr>
              <a:t> </a:t>
            </a:r>
            <a:r>
              <a:rPr lang="en-GB" sz="1800" i="1" dirty="0" err="1">
                <a:solidFill>
                  <a:schemeClr val="accent5"/>
                </a:solidFill>
                <a:latin typeface="Muli" panose="02000503040000020004" pitchFamily="2" charset="0"/>
              </a:rPr>
              <a:t>agus</a:t>
            </a:r>
            <a:r>
              <a:rPr lang="en-GB" sz="1800" i="1" dirty="0">
                <a:solidFill>
                  <a:schemeClr val="accent5"/>
                </a:solidFill>
                <a:latin typeface="Muli" panose="02000503040000020004" pitchFamily="2" charset="0"/>
              </a:rPr>
              <a:t> </a:t>
            </a:r>
            <a:r>
              <a:rPr lang="en-GB" sz="1800" i="1" dirty="0" err="1">
                <a:solidFill>
                  <a:schemeClr val="accent5"/>
                </a:solidFill>
                <a:latin typeface="Muli" panose="02000503040000020004" pitchFamily="2" charset="0"/>
              </a:rPr>
              <a:t>dhaoine</a:t>
            </a:r>
            <a:r>
              <a:rPr lang="en-GB" sz="1800" i="1" dirty="0">
                <a:solidFill>
                  <a:schemeClr val="accent5"/>
                </a:solidFill>
                <a:latin typeface="Muli" panose="02000503040000020004" pitchFamily="2" charset="0"/>
              </a:rPr>
              <a:t> fa </a:t>
            </a:r>
            <a:r>
              <a:rPr lang="en-GB" sz="1800" i="1" dirty="0" err="1">
                <a:solidFill>
                  <a:schemeClr val="accent5"/>
                </a:solidFill>
                <a:latin typeface="Muli" panose="02000503040000020004" pitchFamily="2" charset="0"/>
              </a:rPr>
              <a:t>leth</a:t>
            </a:r>
            <a:r>
              <a:rPr lang="en-GB" sz="1800" i="1" dirty="0">
                <a:solidFill>
                  <a:schemeClr val="accent5"/>
                </a:solidFill>
                <a:latin typeface="Muli" panose="02000503040000020004" pitchFamily="2" charset="0"/>
              </a:rPr>
              <a:t> le </a:t>
            </a:r>
            <a:r>
              <a:rPr lang="en-GB" sz="1800" i="1" dirty="0" err="1">
                <a:solidFill>
                  <a:schemeClr val="accent5"/>
                </a:solidFill>
                <a:latin typeface="Muli" panose="02000503040000020004" pitchFamily="2" charset="0"/>
              </a:rPr>
              <a:t>ùidh</a:t>
            </a:r>
            <a:r>
              <a:rPr lang="en-GB" sz="1800" i="1" dirty="0">
                <a:solidFill>
                  <a:schemeClr val="accent5"/>
                </a:solidFill>
                <a:latin typeface="Muli" panose="02000503040000020004" pitchFamily="2" charset="0"/>
              </a:rPr>
              <a:t> </a:t>
            </a:r>
            <a:r>
              <a:rPr lang="en-GB" sz="1800" i="1" dirty="0" err="1">
                <a:solidFill>
                  <a:schemeClr val="accent5"/>
                </a:solidFill>
                <a:latin typeface="Muli" panose="02000503040000020004" pitchFamily="2" charset="0"/>
              </a:rPr>
              <a:t>sa</a:t>
            </a:r>
            <a:r>
              <a:rPr lang="en-GB" sz="1800" i="1" dirty="0">
                <a:solidFill>
                  <a:schemeClr val="accent5"/>
                </a:solidFill>
                <a:latin typeface="Muli" panose="02000503040000020004" pitchFamily="2" charset="0"/>
              </a:rPr>
              <a:t> </a:t>
            </a:r>
            <a:r>
              <a:rPr lang="en-GB" sz="1800" i="1" dirty="0" err="1">
                <a:solidFill>
                  <a:schemeClr val="accent5"/>
                </a:solidFill>
                <a:latin typeface="Muli" panose="02000503040000020004" pitchFamily="2" charset="0"/>
              </a:rPr>
              <a:t>chùis</a:t>
            </a:r>
            <a:r>
              <a:rPr lang="en-GB" sz="1800" i="1" dirty="0">
                <a:solidFill>
                  <a:schemeClr val="accent5"/>
                </a:solidFill>
                <a:latin typeface="Muli" panose="02000503040000020004" pitchFamily="2" charset="0"/>
              </a:rPr>
              <a:t>, a’ </a:t>
            </a:r>
            <a:r>
              <a:rPr lang="en-GB" sz="1800" i="1" dirty="0" err="1">
                <a:solidFill>
                  <a:schemeClr val="accent5"/>
                </a:solidFill>
                <a:latin typeface="Muli" panose="02000503040000020004" pitchFamily="2" charset="0"/>
              </a:rPr>
              <a:t>toirt</a:t>
            </a:r>
            <a:r>
              <a:rPr lang="en-GB" sz="1800" i="1" dirty="0">
                <a:solidFill>
                  <a:schemeClr val="accent5"/>
                </a:solidFill>
                <a:latin typeface="Muli" panose="02000503040000020004" pitchFamily="2" charset="0"/>
              </a:rPr>
              <a:t> </a:t>
            </a:r>
            <a:r>
              <a:rPr lang="en-GB" sz="1800" i="1" dirty="0" err="1">
                <a:solidFill>
                  <a:schemeClr val="accent5"/>
                </a:solidFill>
                <a:latin typeface="Muli" panose="02000503040000020004" pitchFamily="2" charset="0"/>
              </a:rPr>
              <a:t>diofar</a:t>
            </a:r>
            <a:r>
              <a:rPr lang="en-GB" sz="1800" i="1" dirty="0">
                <a:solidFill>
                  <a:schemeClr val="accent5"/>
                </a:solidFill>
                <a:latin typeface="Muli" panose="02000503040000020004" pitchFamily="2" charset="0"/>
              </a:rPr>
              <a:t> </a:t>
            </a:r>
            <a:r>
              <a:rPr lang="en-GB" sz="1800" i="1" dirty="0" err="1">
                <a:solidFill>
                  <a:schemeClr val="accent5"/>
                </a:solidFill>
                <a:latin typeface="Muli" panose="02000503040000020004" pitchFamily="2" charset="0"/>
              </a:rPr>
              <a:t>bheachdan</a:t>
            </a:r>
            <a:r>
              <a:rPr lang="en-GB" sz="1800" i="1" dirty="0">
                <a:solidFill>
                  <a:schemeClr val="accent5"/>
                </a:solidFill>
                <a:latin typeface="Muli" panose="02000503040000020004" pitchFamily="2" charset="0"/>
              </a:rPr>
              <a:t> </a:t>
            </a:r>
            <a:r>
              <a:rPr lang="en-GB" sz="1800" i="1" dirty="0" err="1">
                <a:solidFill>
                  <a:schemeClr val="accent5"/>
                </a:solidFill>
                <a:latin typeface="Muli" panose="02000503040000020004" pitchFamily="2" charset="0"/>
              </a:rPr>
              <a:t>agus</a:t>
            </a:r>
            <a:r>
              <a:rPr lang="en-GB" sz="1800" i="1" dirty="0">
                <a:solidFill>
                  <a:schemeClr val="accent5"/>
                </a:solidFill>
                <a:latin typeface="Muli" panose="02000503040000020004" pitchFamily="2" charset="0"/>
              </a:rPr>
              <a:t> ag </a:t>
            </a:r>
            <a:r>
              <a:rPr lang="en-GB" sz="1800" i="1" dirty="0" err="1">
                <a:solidFill>
                  <a:schemeClr val="accent5"/>
                </a:solidFill>
                <a:latin typeface="Muli" panose="02000503040000020004" pitchFamily="2" charset="0"/>
              </a:rPr>
              <a:t>obrachadh</a:t>
            </a:r>
            <a:r>
              <a:rPr lang="en-GB" sz="1800" i="1" dirty="0">
                <a:solidFill>
                  <a:schemeClr val="accent5"/>
                </a:solidFill>
                <a:latin typeface="Muli" panose="02000503040000020004" pitchFamily="2" charset="0"/>
              </a:rPr>
              <a:t> a-</a:t>
            </a:r>
            <a:r>
              <a:rPr lang="en-GB" sz="1800" i="1" dirty="0" err="1">
                <a:solidFill>
                  <a:schemeClr val="accent5"/>
                </a:solidFill>
                <a:latin typeface="Muli" panose="02000503040000020004" pitchFamily="2" charset="0"/>
              </a:rPr>
              <a:t>mach</a:t>
            </a:r>
            <a:r>
              <a:rPr lang="en-GB" sz="1800" i="1" dirty="0">
                <a:solidFill>
                  <a:schemeClr val="accent5"/>
                </a:solidFill>
                <a:latin typeface="Muli" panose="02000503040000020004" pitchFamily="2" charset="0"/>
              </a:rPr>
              <a:t> </a:t>
            </a:r>
            <a:r>
              <a:rPr lang="en-GB" sz="1800" i="1" dirty="0" err="1">
                <a:solidFill>
                  <a:schemeClr val="accent5"/>
                </a:solidFill>
                <a:latin typeface="Muli" panose="02000503040000020004" pitchFamily="2" charset="0"/>
              </a:rPr>
              <a:t>thargaidean</a:t>
            </a:r>
            <a:r>
              <a:rPr lang="en-GB" sz="1800" i="1" dirty="0">
                <a:solidFill>
                  <a:schemeClr val="accent5"/>
                </a:solidFill>
                <a:latin typeface="Muli" panose="02000503040000020004" pitchFamily="2" charset="0"/>
              </a:rPr>
              <a:t> </a:t>
            </a:r>
            <a:r>
              <a:rPr lang="en-GB" sz="1800" i="1" dirty="0" err="1">
                <a:solidFill>
                  <a:schemeClr val="accent5"/>
                </a:solidFill>
                <a:latin typeface="Muli" panose="02000503040000020004" pitchFamily="2" charset="0"/>
              </a:rPr>
              <a:t>agus</a:t>
            </a:r>
            <a:r>
              <a:rPr lang="en-GB" sz="1800" i="1" dirty="0">
                <a:solidFill>
                  <a:schemeClr val="accent5"/>
                </a:solidFill>
                <a:latin typeface="Muli" panose="02000503040000020004" pitchFamily="2" charset="0"/>
              </a:rPr>
              <a:t> </a:t>
            </a:r>
            <a:r>
              <a:rPr lang="en-GB" sz="1800" i="1" dirty="0" err="1">
                <a:solidFill>
                  <a:schemeClr val="accent5"/>
                </a:solidFill>
                <a:latin typeface="Muli" panose="02000503040000020004" pitchFamily="2" charset="0"/>
              </a:rPr>
              <a:t>chùisean</a:t>
            </a:r>
            <a:r>
              <a:rPr lang="en-GB" sz="1800" i="1" dirty="0">
                <a:solidFill>
                  <a:schemeClr val="accent5"/>
                </a:solidFill>
                <a:latin typeface="Muli" panose="02000503040000020004" pitchFamily="2" charset="0"/>
              </a:rPr>
              <a:t> a </a:t>
            </a:r>
            <a:r>
              <a:rPr lang="en-GB" sz="1800" i="1" dirty="0" err="1">
                <a:solidFill>
                  <a:schemeClr val="accent5"/>
                </a:solidFill>
                <a:latin typeface="Muli" panose="02000503040000020004" pitchFamily="2" charset="0"/>
              </a:rPr>
              <a:t>bhios</a:t>
            </a:r>
            <a:r>
              <a:rPr lang="en-GB" sz="1800" i="1" dirty="0">
                <a:solidFill>
                  <a:schemeClr val="accent5"/>
                </a:solidFill>
                <a:latin typeface="Muli" panose="02000503040000020004" pitchFamily="2" charset="0"/>
              </a:rPr>
              <a:t> air an </a:t>
            </a:r>
            <a:r>
              <a:rPr lang="en-GB" sz="1800" i="1" dirty="0" err="1">
                <a:solidFill>
                  <a:schemeClr val="accent5"/>
                </a:solidFill>
                <a:latin typeface="Muli" panose="02000503040000020004" pitchFamily="2" charset="0"/>
              </a:rPr>
              <a:t>deasbad</a:t>
            </a:r>
            <a:r>
              <a:rPr lang="en-GB" sz="1800" i="1" dirty="0">
                <a:solidFill>
                  <a:schemeClr val="accent5"/>
                </a:solidFill>
                <a:latin typeface="Muli" panose="02000503040000020004" pitchFamily="2" charset="0"/>
              </a:rPr>
              <a:t> </a:t>
            </a:r>
            <a:r>
              <a:rPr lang="en-GB" sz="1800" i="1" dirty="0" err="1">
                <a:solidFill>
                  <a:schemeClr val="accent5"/>
                </a:solidFill>
                <a:latin typeface="Muli" panose="02000503040000020004" pitchFamily="2" charset="0"/>
              </a:rPr>
              <a:t>ann</a:t>
            </a:r>
            <a:r>
              <a:rPr lang="en-GB" sz="1800" i="1" dirty="0">
                <a:solidFill>
                  <a:schemeClr val="accent5"/>
                </a:solidFill>
                <a:latin typeface="Muli" panose="02000503040000020004" pitchFamily="2" charset="0"/>
              </a:rPr>
              <a:t> an </a:t>
            </a:r>
            <a:r>
              <a:rPr lang="en-GB" sz="1800" i="1" dirty="0" err="1">
                <a:solidFill>
                  <a:schemeClr val="accent5"/>
                </a:solidFill>
                <a:latin typeface="Muli" panose="02000503040000020004" pitchFamily="2" charset="0"/>
              </a:rPr>
              <a:t>Glaschu</a:t>
            </a:r>
            <a:r>
              <a:rPr lang="en-GB" sz="1800" i="1" dirty="0">
                <a:solidFill>
                  <a:schemeClr val="accent5"/>
                </a:solidFill>
                <a:latin typeface="Muli" panose="02000503040000020004" pitchFamily="2" charset="0"/>
              </a:rPr>
              <a:t>.</a:t>
            </a:r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curtain, colorful, clothes, different&#10;&#10;Description automatically generated">
            <a:extLst>
              <a:ext uri="{FF2B5EF4-FFF2-40B4-BE49-F238E27FC236}">
                <a16:creationId xmlns:a16="http://schemas.microsoft.com/office/drawing/2014/main" id="{1608D78C-D1A6-D846-AD26-8F7151E71B3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627660"/>
            <a:ext cx="9144000" cy="3568700"/>
          </a:xfrm>
          <a:prstGeom prst="rect">
            <a:avLst/>
          </a:prstGeom>
        </p:spPr>
      </p:pic>
      <p:sp>
        <p:nvSpPr>
          <p:cNvPr id="110" name="Google Shape;155;p23">
            <a:extLst>
              <a:ext uri="{FF2B5EF4-FFF2-40B4-BE49-F238E27FC236}">
                <a16:creationId xmlns:a16="http://schemas.microsoft.com/office/drawing/2014/main" id="{5154E6DB-D688-5549-B51C-FB961B43D769}"/>
              </a:ext>
            </a:extLst>
          </p:cNvPr>
          <p:cNvSpPr/>
          <p:nvPr/>
        </p:nvSpPr>
        <p:spPr>
          <a:xfrm rot="-9000031">
            <a:off x="-4031512" y="-4622190"/>
            <a:ext cx="14776993" cy="8261946"/>
          </a:xfrm>
          <a:custGeom>
            <a:avLst/>
            <a:gdLst/>
            <a:ahLst/>
            <a:cxnLst/>
            <a:rect l="l" t="t" r="r" b="b"/>
            <a:pathLst>
              <a:path w="140976" h="78224" extrusionOk="0">
                <a:moveTo>
                  <a:pt x="83176" y="1"/>
                </a:moveTo>
                <a:cubicBezTo>
                  <a:pt x="74943" y="1"/>
                  <a:pt x="66561" y="1656"/>
                  <a:pt x="61825" y="5878"/>
                </a:cubicBezTo>
                <a:cubicBezTo>
                  <a:pt x="56202" y="10894"/>
                  <a:pt x="57448" y="17915"/>
                  <a:pt x="52524" y="23234"/>
                </a:cubicBezTo>
                <a:cubicBezTo>
                  <a:pt x="49485" y="26517"/>
                  <a:pt x="44348" y="28827"/>
                  <a:pt x="38755" y="30073"/>
                </a:cubicBezTo>
                <a:cubicBezTo>
                  <a:pt x="34067" y="31118"/>
                  <a:pt x="29122" y="31479"/>
                  <a:pt x="24208" y="31479"/>
                </a:cubicBezTo>
                <a:cubicBezTo>
                  <a:pt x="23260" y="31479"/>
                  <a:pt x="22313" y="31466"/>
                  <a:pt x="21369" y="31441"/>
                </a:cubicBezTo>
                <a:cubicBezTo>
                  <a:pt x="19894" y="31410"/>
                  <a:pt x="18418" y="31346"/>
                  <a:pt x="16956" y="31346"/>
                </a:cubicBezTo>
                <a:cubicBezTo>
                  <a:pt x="15586" y="31346"/>
                  <a:pt x="14226" y="31402"/>
                  <a:pt x="12888" y="31593"/>
                </a:cubicBezTo>
                <a:cubicBezTo>
                  <a:pt x="5867" y="32627"/>
                  <a:pt x="1064" y="37247"/>
                  <a:pt x="548" y="41806"/>
                </a:cubicBezTo>
                <a:cubicBezTo>
                  <a:pt x="0" y="46365"/>
                  <a:pt x="3010" y="50834"/>
                  <a:pt x="6931" y="54572"/>
                </a:cubicBezTo>
                <a:cubicBezTo>
                  <a:pt x="14925" y="62384"/>
                  <a:pt x="27022" y="68220"/>
                  <a:pt x="40396" y="71989"/>
                </a:cubicBezTo>
                <a:cubicBezTo>
                  <a:pt x="53770" y="75758"/>
                  <a:pt x="68421" y="77490"/>
                  <a:pt x="83102" y="78068"/>
                </a:cubicBezTo>
                <a:cubicBezTo>
                  <a:pt x="85551" y="78163"/>
                  <a:pt x="88027" y="78223"/>
                  <a:pt x="90506" y="78223"/>
                </a:cubicBezTo>
                <a:cubicBezTo>
                  <a:pt x="99105" y="78223"/>
                  <a:pt x="107738" y="77499"/>
                  <a:pt x="115383" y="74998"/>
                </a:cubicBezTo>
                <a:cubicBezTo>
                  <a:pt x="124744" y="71958"/>
                  <a:pt x="131887" y="66396"/>
                  <a:pt x="135839" y="60195"/>
                </a:cubicBezTo>
                <a:cubicBezTo>
                  <a:pt x="139517" y="54481"/>
                  <a:pt x="140976" y="47642"/>
                  <a:pt x="140155" y="41107"/>
                </a:cubicBezTo>
                <a:cubicBezTo>
                  <a:pt x="139456" y="35089"/>
                  <a:pt x="137936" y="29769"/>
                  <a:pt x="134471" y="24116"/>
                </a:cubicBezTo>
                <a:cubicBezTo>
                  <a:pt x="132495" y="20803"/>
                  <a:pt x="129790" y="17672"/>
                  <a:pt x="126447" y="14784"/>
                </a:cubicBezTo>
                <a:cubicBezTo>
                  <a:pt x="117510" y="7125"/>
                  <a:pt x="103984" y="1714"/>
                  <a:pt x="89151" y="286"/>
                </a:cubicBezTo>
                <a:cubicBezTo>
                  <a:pt x="87206" y="100"/>
                  <a:pt x="85196" y="1"/>
                  <a:pt x="83176" y="1"/>
                </a:cubicBezTo>
                <a:close/>
              </a:path>
            </a:pathLst>
          </a:custGeom>
          <a:solidFill>
            <a:srgbClr val="8DDD7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5C0EBC2-FFBC-B945-B522-DE8DAB4FE07E}"/>
              </a:ext>
            </a:extLst>
          </p:cNvPr>
          <p:cNvSpPr txBox="1"/>
          <p:nvPr/>
        </p:nvSpPr>
        <p:spPr>
          <a:xfrm>
            <a:off x="615809" y="175922"/>
            <a:ext cx="791238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i="1" dirty="0" err="1">
                <a:solidFill>
                  <a:schemeClr val="bg2"/>
                </a:solidFill>
                <a:latin typeface="Muli" panose="02000503040000020004" pitchFamily="2" charset="0"/>
              </a:rPr>
              <a:t>Aig</a:t>
            </a:r>
            <a:r>
              <a:rPr lang="en-GB" sz="1800" i="1" dirty="0">
                <a:solidFill>
                  <a:schemeClr val="bg2"/>
                </a:solidFill>
                <a:latin typeface="Muli" panose="02000503040000020004" pitchFamily="2" charset="0"/>
              </a:rPr>
              <a:t> COP26 </a:t>
            </a:r>
            <a:r>
              <a:rPr lang="en-GB" sz="1800" i="1" dirty="0" err="1">
                <a:solidFill>
                  <a:schemeClr val="bg2"/>
                </a:solidFill>
                <a:latin typeface="Muli" panose="02000503040000020004" pitchFamily="2" charset="0"/>
              </a:rPr>
              <a:t>ann</a:t>
            </a:r>
            <a:r>
              <a:rPr lang="en-GB" sz="1800" i="1" dirty="0">
                <a:solidFill>
                  <a:schemeClr val="bg2"/>
                </a:solidFill>
                <a:latin typeface="Muli" panose="02000503040000020004" pitchFamily="2" charset="0"/>
              </a:rPr>
              <a:t> an </a:t>
            </a:r>
            <a:r>
              <a:rPr lang="en-GB" sz="1800" i="1" dirty="0" err="1">
                <a:solidFill>
                  <a:schemeClr val="bg2"/>
                </a:solidFill>
                <a:latin typeface="Muli" panose="02000503040000020004" pitchFamily="2" charset="0"/>
              </a:rPr>
              <a:t>Glaschu</a:t>
            </a:r>
            <a:r>
              <a:rPr lang="en-GB" sz="1800" i="1" dirty="0">
                <a:solidFill>
                  <a:schemeClr val="bg2"/>
                </a:solidFill>
                <a:latin typeface="Muli" panose="02000503040000020004" pitchFamily="2" charset="0"/>
              </a:rPr>
              <a:t> </a:t>
            </a:r>
            <a:r>
              <a:rPr lang="en-GB" sz="1800" i="1" dirty="0" err="1">
                <a:solidFill>
                  <a:schemeClr val="bg2"/>
                </a:solidFill>
                <a:latin typeface="Muli" panose="02000503040000020004" pitchFamily="2" charset="0"/>
              </a:rPr>
              <a:t>bidh</a:t>
            </a:r>
            <a:r>
              <a:rPr lang="en-GB" sz="1800" i="1" dirty="0">
                <a:solidFill>
                  <a:schemeClr val="bg2"/>
                </a:solidFill>
                <a:latin typeface="Muli" panose="02000503040000020004" pitchFamily="2" charset="0"/>
              </a:rPr>
              <a:t> </a:t>
            </a:r>
            <a:r>
              <a:rPr lang="en-GB" sz="1800" i="1" dirty="0" err="1">
                <a:solidFill>
                  <a:schemeClr val="bg2"/>
                </a:solidFill>
                <a:latin typeface="Muli" panose="02000503040000020004" pitchFamily="2" charset="0"/>
              </a:rPr>
              <a:t>ceannardan</a:t>
            </a:r>
            <a:r>
              <a:rPr lang="en-GB" sz="1800" i="1" dirty="0">
                <a:solidFill>
                  <a:schemeClr val="bg2"/>
                </a:solidFill>
                <a:latin typeface="Muli" panose="02000503040000020004" pitchFamily="2" charset="0"/>
              </a:rPr>
              <a:t> nan 197 </a:t>
            </a:r>
            <a:r>
              <a:rPr lang="en-GB" sz="1800" i="1" dirty="0" err="1">
                <a:solidFill>
                  <a:schemeClr val="bg2"/>
                </a:solidFill>
                <a:latin typeface="Muli" panose="02000503040000020004" pitchFamily="2" charset="0"/>
              </a:rPr>
              <a:t>dùthchannan</a:t>
            </a:r>
            <a:r>
              <a:rPr lang="en-GB" sz="1800" i="1" dirty="0">
                <a:solidFill>
                  <a:schemeClr val="bg2"/>
                </a:solidFill>
                <a:latin typeface="Muli" panose="02000503040000020004" pitchFamily="2" charset="0"/>
              </a:rPr>
              <a:t> </a:t>
            </a:r>
            <a:r>
              <a:rPr lang="en-GB" sz="1800" i="1" dirty="0" err="1">
                <a:solidFill>
                  <a:schemeClr val="bg2"/>
                </a:solidFill>
                <a:latin typeface="Muli" panose="02000503040000020004" pitchFamily="2" charset="0"/>
              </a:rPr>
              <a:t>agus</a:t>
            </a:r>
            <a:r>
              <a:rPr lang="en-GB" sz="1800" i="1" dirty="0">
                <a:solidFill>
                  <a:schemeClr val="bg2"/>
                </a:solidFill>
                <a:latin typeface="Muli" panose="02000503040000020004" pitchFamily="2" charset="0"/>
              </a:rPr>
              <a:t> </a:t>
            </a:r>
            <a:r>
              <a:rPr lang="en-GB" sz="1800" i="1" dirty="0" err="1">
                <a:solidFill>
                  <a:schemeClr val="bg2"/>
                </a:solidFill>
                <a:latin typeface="Muli" panose="02000503040000020004" pitchFamily="2" charset="0"/>
              </a:rPr>
              <a:t>roinnean</a:t>
            </a:r>
            <a:r>
              <a:rPr lang="en-GB" sz="1800" i="1" dirty="0">
                <a:solidFill>
                  <a:schemeClr val="bg2"/>
                </a:solidFill>
                <a:latin typeface="Muli" panose="02000503040000020004" pitchFamily="2" charset="0"/>
              </a:rPr>
              <a:t> a </a:t>
            </a:r>
            <a:r>
              <a:rPr lang="en-GB" sz="1800" i="1" dirty="0" err="1">
                <a:solidFill>
                  <a:schemeClr val="bg2"/>
                </a:solidFill>
                <a:latin typeface="Muli" panose="02000503040000020004" pitchFamily="2" charset="0"/>
              </a:rPr>
              <a:t>shoidhnig</a:t>
            </a:r>
            <a:r>
              <a:rPr lang="en-GB" sz="1800" i="1" dirty="0">
                <a:solidFill>
                  <a:schemeClr val="bg2"/>
                </a:solidFill>
                <a:latin typeface="Muli" panose="02000503040000020004" pitchFamily="2" charset="0"/>
              </a:rPr>
              <a:t> am </a:t>
            </a:r>
            <a:r>
              <a:rPr lang="en-GB" sz="1800" i="1" dirty="0" err="1">
                <a:solidFill>
                  <a:schemeClr val="bg2"/>
                </a:solidFill>
                <a:latin typeface="Muli" panose="02000503040000020004" pitchFamily="2" charset="0"/>
              </a:rPr>
              <a:t>Frèam-obrach</a:t>
            </a:r>
            <a:r>
              <a:rPr lang="en-GB" sz="1800" i="1" dirty="0">
                <a:solidFill>
                  <a:schemeClr val="bg2"/>
                </a:solidFill>
                <a:latin typeface="Muli" panose="02000503040000020004" pitchFamily="2" charset="0"/>
              </a:rPr>
              <a:t> air </a:t>
            </a:r>
            <a:r>
              <a:rPr lang="en-GB" sz="1800" i="1" dirty="0" err="1">
                <a:solidFill>
                  <a:schemeClr val="bg2"/>
                </a:solidFill>
                <a:latin typeface="Muli" panose="02000503040000020004" pitchFamily="2" charset="0"/>
              </a:rPr>
              <a:t>Atharrachadh</a:t>
            </a:r>
            <a:r>
              <a:rPr lang="en-GB" sz="1800" i="1" dirty="0">
                <a:solidFill>
                  <a:schemeClr val="bg2"/>
                </a:solidFill>
                <a:latin typeface="Muli" panose="02000503040000020004" pitchFamily="2" charset="0"/>
              </a:rPr>
              <a:t> na </a:t>
            </a:r>
            <a:r>
              <a:rPr lang="en-GB" sz="1800" i="1" dirty="0" err="1">
                <a:solidFill>
                  <a:schemeClr val="bg2"/>
                </a:solidFill>
                <a:latin typeface="Muli" panose="02000503040000020004" pitchFamily="2" charset="0"/>
              </a:rPr>
              <a:t>Gnàth-shìde</a:t>
            </a:r>
            <a:r>
              <a:rPr lang="en-GB" sz="1800" i="1" dirty="0">
                <a:solidFill>
                  <a:schemeClr val="bg2"/>
                </a:solidFill>
                <a:latin typeface="Muli" panose="02000503040000020004" pitchFamily="2" charset="0"/>
              </a:rPr>
              <a:t> </a:t>
            </a:r>
            <a:r>
              <a:rPr lang="en-GB" sz="1800" i="1" dirty="0" err="1">
                <a:solidFill>
                  <a:schemeClr val="bg2"/>
                </a:solidFill>
                <a:latin typeface="Muli" panose="02000503040000020004" pitchFamily="2" charset="0"/>
              </a:rPr>
              <a:t>aig</a:t>
            </a:r>
            <a:r>
              <a:rPr lang="en-GB" sz="1800" i="1" dirty="0">
                <a:solidFill>
                  <a:schemeClr val="bg2"/>
                </a:solidFill>
                <a:latin typeface="Muli" panose="02000503040000020004" pitchFamily="2" charset="0"/>
              </a:rPr>
              <a:t> </a:t>
            </a:r>
            <a:r>
              <a:rPr lang="en-GB" sz="1800" i="1" dirty="0" err="1">
                <a:solidFill>
                  <a:schemeClr val="bg2"/>
                </a:solidFill>
                <a:latin typeface="Muli" panose="02000503040000020004" pitchFamily="2" charset="0"/>
              </a:rPr>
              <a:t>Àrd-choinneamh</a:t>
            </a:r>
            <a:r>
              <a:rPr lang="en-GB" sz="1800" i="1" dirty="0">
                <a:solidFill>
                  <a:schemeClr val="bg2"/>
                </a:solidFill>
                <a:latin typeface="Muli" panose="02000503040000020004" pitchFamily="2" charset="0"/>
              </a:rPr>
              <a:t> na </a:t>
            </a:r>
            <a:r>
              <a:rPr lang="en-GB" sz="1800" i="1" dirty="0" err="1">
                <a:solidFill>
                  <a:schemeClr val="bg2"/>
                </a:solidFill>
                <a:latin typeface="Muli" panose="02000503040000020004" pitchFamily="2" charset="0"/>
              </a:rPr>
              <a:t>Talmhainn</a:t>
            </a:r>
            <a:r>
              <a:rPr lang="en-GB" sz="1800" i="1" dirty="0">
                <a:solidFill>
                  <a:schemeClr val="bg2"/>
                </a:solidFill>
                <a:latin typeface="Muli" panose="02000503040000020004" pitchFamily="2" charset="0"/>
              </a:rPr>
              <a:t> </a:t>
            </a:r>
            <a:r>
              <a:rPr lang="en-GB" sz="1800" i="1" dirty="0" err="1">
                <a:solidFill>
                  <a:schemeClr val="bg2"/>
                </a:solidFill>
                <a:latin typeface="Muli" panose="02000503040000020004" pitchFamily="2" charset="0"/>
              </a:rPr>
              <a:t>ann</a:t>
            </a:r>
            <a:r>
              <a:rPr lang="en-GB" sz="1800" i="1" dirty="0">
                <a:solidFill>
                  <a:schemeClr val="bg2"/>
                </a:solidFill>
                <a:latin typeface="Muli" panose="02000503040000020004" pitchFamily="2" charset="0"/>
              </a:rPr>
              <a:t> an Rio de Janeiro </a:t>
            </a:r>
            <a:r>
              <a:rPr lang="en-GB" sz="1800" i="1" dirty="0" err="1">
                <a:solidFill>
                  <a:schemeClr val="bg2"/>
                </a:solidFill>
                <a:latin typeface="Muli" panose="02000503040000020004" pitchFamily="2" charset="0"/>
              </a:rPr>
              <a:t>ann</a:t>
            </a:r>
            <a:r>
              <a:rPr lang="en-GB" sz="1800" i="1" dirty="0">
                <a:solidFill>
                  <a:schemeClr val="bg2"/>
                </a:solidFill>
                <a:latin typeface="Muli" panose="02000503040000020004" pitchFamily="2" charset="0"/>
              </a:rPr>
              <a:t> an 1992.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large group of people sitting in a room&#10;&#10;Description automatically generated with low confidence">
            <a:extLst>
              <a:ext uri="{FF2B5EF4-FFF2-40B4-BE49-F238E27FC236}">
                <a16:creationId xmlns:a16="http://schemas.microsoft.com/office/drawing/2014/main" id="{E9D71B91-8448-E24F-A981-5470C1052F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6299924" cy="5143500"/>
          </a:xfrm>
          <a:prstGeom prst="rect">
            <a:avLst/>
          </a:prstGeom>
        </p:spPr>
      </p:pic>
      <p:sp>
        <p:nvSpPr>
          <p:cNvPr id="9" name="Google Shape;108;p17">
            <a:extLst>
              <a:ext uri="{FF2B5EF4-FFF2-40B4-BE49-F238E27FC236}">
                <a16:creationId xmlns:a16="http://schemas.microsoft.com/office/drawing/2014/main" id="{253E3230-4C20-FF4B-85ED-537567CA538D}"/>
              </a:ext>
            </a:extLst>
          </p:cNvPr>
          <p:cNvSpPr/>
          <p:nvPr/>
        </p:nvSpPr>
        <p:spPr>
          <a:xfrm rot="18776386" flipH="1">
            <a:off x="2606517" y="511029"/>
            <a:ext cx="8741162" cy="6413755"/>
          </a:xfrm>
          <a:custGeom>
            <a:avLst/>
            <a:gdLst/>
            <a:ahLst/>
            <a:cxnLst/>
            <a:rect l="l" t="t" r="r" b="b"/>
            <a:pathLst>
              <a:path w="124653" h="84534" extrusionOk="0">
                <a:moveTo>
                  <a:pt x="38538" y="0"/>
                </a:moveTo>
                <a:cubicBezTo>
                  <a:pt x="31277" y="0"/>
                  <a:pt x="23914" y="1651"/>
                  <a:pt x="17782" y="5121"/>
                </a:cubicBezTo>
                <a:cubicBezTo>
                  <a:pt x="5137" y="12295"/>
                  <a:pt x="0" y="25881"/>
                  <a:pt x="2797" y="37401"/>
                </a:cubicBezTo>
                <a:cubicBezTo>
                  <a:pt x="5654" y="48891"/>
                  <a:pt x="15168" y="58374"/>
                  <a:pt x="26444" y="65548"/>
                </a:cubicBezTo>
                <a:cubicBezTo>
                  <a:pt x="40974" y="74788"/>
                  <a:pt x="58694" y="80806"/>
                  <a:pt x="77509" y="83025"/>
                </a:cubicBezTo>
                <a:cubicBezTo>
                  <a:pt x="82402" y="83614"/>
                  <a:pt x="89834" y="84534"/>
                  <a:pt x="97300" y="84534"/>
                </a:cubicBezTo>
                <a:cubicBezTo>
                  <a:pt x="108339" y="84534"/>
                  <a:pt x="119455" y="82522"/>
                  <a:pt x="122556" y="74454"/>
                </a:cubicBezTo>
                <a:cubicBezTo>
                  <a:pt x="124653" y="69013"/>
                  <a:pt x="119911" y="63694"/>
                  <a:pt x="114136" y="60836"/>
                </a:cubicBezTo>
                <a:cubicBezTo>
                  <a:pt x="108361" y="58010"/>
                  <a:pt x="101491" y="56551"/>
                  <a:pt x="96051" y="53329"/>
                </a:cubicBezTo>
                <a:cubicBezTo>
                  <a:pt x="84014" y="46064"/>
                  <a:pt x="82433" y="32265"/>
                  <a:pt x="76172" y="21261"/>
                </a:cubicBezTo>
                <a:cubicBezTo>
                  <a:pt x="71400" y="12781"/>
                  <a:pt x="63193" y="5516"/>
                  <a:pt x="52311" y="2082"/>
                </a:cubicBezTo>
                <a:cubicBezTo>
                  <a:pt x="48014" y="710"/>
                  <a:pt x="43298" y="0"/>
                  <a:pt x="38538" y="0"/>
                </a:cubicBezTo>
                <a:close/>
              </a:path>
            </a:pathLst>
          </a:custGeom>
          <a:solidFill>
            <a:srgbClr val="8DDD7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B4E6C80-651D-9D4E-AED7-F3F671DE0885}"/>
              </a:ext>
            </a:extLst>
          </p:cNvPr>
          <p:cNvSpPr txBox="1"/>
          <p:nvPr/>
        </p:nvSpPr>
        <p:spPr>
          <a:xfrm>
            <a:off x="5517489" y="1140589"/>
            <a:ext cx="3398978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i="1" dirty="0" err="1">
                <a:solidFill>
                  <a:schemeClr val="accent5"/>
                </a:solidFill>
                <a:latin typeface="Muli" panose="02000503040000020004" pitchFamily="2" charset="0"/>
              </a:rPr>
              <a:t>Bidh</a:t>
            </a:r>
            <a:r>
              <a:rPr lang="en-GB" sz="1800" i="1" dirty="0">
                <a:solidFill>
                  <a:schemeClr val="accent5"/>
                </a:solidFill>
                <a:latin typeface="Muli" panose="02000503040000020004" pitchFamily="2" charset="0"/>
              </a:rPr>
              <a:t> </a:t>
            </a:r>
            <a:r>
              <a:rPr lang="en-GB" sz="1800" i="1" dirty="0" err="1">
                <a:solidFill>
                  <a:schemeClr val="accent5"/>
                </a:solidFill>
                <a:latin typeface="Muli" panose="02000503040000020004" pitchFamily="2" charset="0"/>
              </a:rPr>
              <a:t>buidhnean-amhairc</a:t>
            </a:r>
            <a:r>
              <a:rPr lang="en-GB" sz="1800" i="1" dirty="0">
                <a:solidFill>
                  <a:schemeClr val="accent5"/>
                </a:solidFill>
                <a:latin typeface="Muli" panose="02000503040000020004" pitchFamily="2" charset="0"/>
              </a:rPr>
              <a:t> </a:t>
            </a:r>
            <a:r>
              <a:rPr lang="en-GB" sz="1800" i="1" dirty="0" err="1">
                <a:solidFill>
                  <a:schemeClr val="accent5"/>
                </a:solidFill>
                <a:latin typeface="Muli" panose="02000503040000020004" pitchFamily="2" charset="0"/>
              </a:rPr>
              <a:t>ann</a:t>
            </a:r>
            <a:r>
              <a:rPr lang="en-GB" sz="1800" i="1" dirty="0">
                <a:solidFill>
                  <a:schemeClr val="accent5"/>
                </a:solidFill>
                <a:latin typeface="Muli" panose="02000503040000020004" pitchFamily="2" charset="0"/>
              </a:rPr>
              <a:t> </a:t>
            </a:r>
            <a:r>
              <a:rPr lang="en-GB" sz="1800" i="1" dirty="0" err="1">
                <a:solidFill>
                  <a:schemeClr val="accent5"/>
                </a:solidFill>
                <a:latin typeface="Muli" panose="02000503040000020004" pitchFamily="2" charset="0"/>
              </a:rPr>
              <a:t>cuideachd</a:t>
            </a:r>
            <a:r>
              <a:rPr lang="en-GB" sz="1800" i="1" dirty="0">
                <a:solidFill>
                  <a:schemeClr val="accent5"/>
                </a:solidFill>
                <a:latin typeface="Muli" panose="02000503040000020004" pitchFamily="2" charset="0"/>
              </a:rPr>
              <a:t>, mar </a:t>
            </a:r>
            <a:r>
              <a:rPr lang="en-GB" sz="1800" i="1" dirty="0" err="1">
                <a:solidFill>
                  <a:schemeClr val="accent5"/>
                </a:solidFill>
                <a:latin typeface="Muli" panose="02000503040000020004" pitchFamily="2" charset="0"/>
              </a:rPr>
              <a:t>roinnean</a:t>
            </a:r>
            <a:r>
              <a:rPr lang="en-GB" sz="1800" i="1" dirty="0">
                <a:solidFill>
                  <a:schemeClr val="accent5"/>
                </a:solidFill>
                <a:latin typeface="Muli" panose="02000503040000020004" pitchFamily="2" charset="0"/>
              </a:rPr>
              <a:t> den UN, </a:t>
            </a:r>
            <a:r>
              <a:rPr lang="en-GB" sz="1800" i="1" dirty="0" err="1">
                <a:solidFill>
                  <a:schemeClr val="accent5"/>
                </a:solidFill>
                <a:latin typeface="Muli" panose="02000503040000020004" pitchFamily="2" charset="0"/>
              </a:rPr>
              <a:t>buidhnean</a:t>
            </a:r>
            <a:r>
              <a:rPr lang="en-GB" sz="1800" i="1" dirty="0">
                <a:solidFill>
                  <a:schemeClr val="accent5"/>
                </a:solidFill>
                <a:latin typeface="Muli" panose="02000503040000020004" pitchFamily="2" charset="0"/>
              </a:rPr>
              <a:t> </a:t>
            </a:r>
            <a:r>
              <a:rPr lang="en-GB" sz="1800" i="1" dirty="0" err="1">
                <a:solidFill>
                  <a:schemeClr val="accent5"/>
                </a:solidFill>
                <a:latin typeface="Muli" panose="02000503040000020004" pitchFamily="2" charset="0"/>
              </a:rPr>
              <a:t>àrainneachd</a:t>
            </a:r>
            <a:r>
              <a:rPr lang="en-GB" sz="1800" i="1" dirty="0">
                <a:solidFill>
                  <a:schemeClr val="accent5"/>
                </a:solidFill>
                <a:latin typeface="Muli" panose="02000503040000020004" pitchFamily="2" charset="0"/>
              </a:rPr>
              <a:t>, </a:t>
            </a:r>
            <a:r>
              <a:rPr lang="en-GB" sz="1800" i="1" dirty="0" err="1">
                <a:solidFill>
                  <a:schemeClr val="accent5"/>
                </a:solidFill>
                <a:latin typeface="Muli" panose="02000503040000020004" pitchFamily="2" charset="0"/>
              </a:rPr>
              <a:t>eòlaichean</a:t>
            </a:r>
            <a:r>
              <a:rPr lang="en-GB" sz="1800" i="1" dirty="0">
                <a:solidFill>
                  <a:schemeClr val="accent5"/>
                </a:solidFill>
                <a:latin typeface="Muli" panose="02000503040000020004" pitchFamily="2" charset="0"/>
              </a:rPr>
              <a:t> </a:t>
            </a:r>
            <a:r>
              <a:rPr lang="en-GB" sz="1800" i="1" dirty="0" err="1">
                <a:solidFill>
                  <a:schemeClr val="accent5"/>
                </a:solidFill>
                <a:latin typeface="Muli" panose="02000503040000020004" pitchFamily="2" charset="0"/>
              </a:rPr>
              <a:t>gnàth-shìde</a:t>
            </a:r>
            <a:r>
              <a:rPr lang="en-GB" sz="1800" i="1" dirty="0">
                <a:solidFill>
                  <a:schemeClr val="accent5"/>
                </a:solidFill>
                <a:latin typeface="Muli" panose="02000503040000020004" pitchFamily="2" charset="0"/>
              </a:rPr>
              <a:t>, </a:t>
            </a:r>
            <a:r>
              <a:rPr lang="en-GB" sz="1800" i="1" dirty="0" err="1">
                <a:solidFill>
                  <a:schemeClr val="accent5"/>
                </a:solidFill>
                <a:latin typeface="Muli" panose="02000503040000020004" pitchFamily="2" charset="0"/>
              </a:rPr>
              <a:t>companaidhean</a:t>
            </a:r>
            <a:r>
              <a:rPr lang="en-GB" sz="1800" i="1" dirty="0">
                <a:solidFill>
                  <a:schemeClr val="accent5"/>
                </a:solidFill>
                <a:latin typeface="Muli" panose="02000503040000020004" pitchFamily="2" charset="0"/>
              </a:rPr>
              <a:t> </a:t>
            </a:r>
            <a:r>
              <a:rPr lang="en-GB" sz="1800" i="1" dirty="0" err="1">
                <a:solidFill>
                  <a:schemeClr val="accent5"/>
                </a:solidFill>
                <a:latin typeface="Muli" panose="02000503040000020004" pitchFamily="2" charset="0"/>
              </a:rPr>
              <a:t>eadar-nàiseanta</a:t>
            </a:r>
            <a:r>
              <a:rPr lang="en-GB" sz="1800" i="1" dirty="0">
                <a:solidFill>
                  <a:schemeClr val="accent5"/>
                </a:solidFill>
                <a:latin typeface="Muli" panose="02000503040000020004" pitchFamily="2" charset="0"/>
              </a:rPr>
              <a:t>, </a:t>
            </a:r>
            <a:r>
              <a:rPr lang="en-GB" sz="1800" i="1" dirty="0" err="1">
                <a:solidFill>
                  <a:schemeClr val="accent5"/>
                </a:solidFill>
                <a:latin typeface="Muli" panose="02000503040000020004" pitchFamily="2" charset="0"/>
              </a:rPr>
              <a:t>buidhnean</a:t>
            </a:r>
            <a:r>
              <a:rPr lang="en-GB" sz="1800" i="1" dirty="0">
                <a:solidFill>
                  <a:schemeClr val="accent5"/>
                </a:solidFill>
                <a:latin typeface="Muli" panose="02000503040000020004" pitchFamily="2" charset="0"/>
              </a:rPr>
              <a:t> </a:t>
            </a:r>
            <a:r>
              <a:rPr lang="en-GB" sz="1800" i="1" dirty="0" err="1">
                <a:solidFill>
                  <a:schemeClr val="accent5"/>
                </a:solidFill>
                <a:latin typeface="Muli" panose="02000503040000020004" pitchFamily="2" charset="0"/>
              </a:rPr>
              <a:t>òigridh</a:t>
            </a:r>
            <a:r>
              <a:rPr lang="en-GB" sz="1800" i="1" dirty="0">
                <a:solidFill>
                  <a:schemeClr val="accent5"/>
                </a:solidFill>
                <a:latin typeface="Muli" panose="02000503040000020004" pitchFamily="2" charset="0"/>
              </a:rPr>
              <a:t>, </a:t>
            </a:r>
            <a:r>
              <a:rPr lang="en-GB" sz="1800" i="1" dirty="0" err="1">
                <a:solidFill>
                  <a:schemeClr val="accent5"/>
                </a:solidFill>
                <a:latin typeface="Muli" panose="02000503040000020004" pitchFamily="2" charset="0"/>
              </a:rPr>
              <a:t>sluaghan</a:t>
            </a:r>
            <a:r>
              <a:rPr lang="en-GB" sz="1800" i="1" dirty="0">
                <a:solidFill>
                  <a:schemeClr val="accent5"/>
                </a:solidFill>
                <a:latin typeface="Muli" panose="02000503040000020004" pitchFamily="2" charset="0"/>
              </a:rPr>
              <a:t> </a:t>
            </a:r>
            <a:r>
              <a:rPr lang="en-GB" sz="1800" i="1" dirty="0" err="1">
                <a:solidFill>
                  <a:schemeClr val="accent5"/>
                </a:solidFill>
                <a:latin typeface="Muli" panose="02000503040000020004" pitchFamily="2" charset="0"/>
              </a:rPr>
              <a:t>tùsanach</a:t>
            </a:r>
            <a:r>
              <a:rPr lang="en-GB" sz="1800" i="1" dirty="0">
                <a:solidFill>
                  <a:schemeClr val="accent5"/>
                </a:solidFill>
                <a:latin typeface="Muli" panose="02000503040000020004" pitchFamily="2" charset="0"/>
              </a:rPr>
              <a:t>, </a:t>
            </a:r>
            <a:r>
              <a:rPr lang="en-GB" sz="1800" i="1" dirty="0" err="1">
                <a:solidFill>
                  <a:schemeClr val="accent5"/>
                </a:solidFill>
                <a:latin typeface="Muli" panose="02000503040000020004" pitchFamily="2" charset="0"/>
              </a:rPr>
              <a:t>tuathanaich</a:t>
            </a:r>
            <a:r>
              <a:rPr lang="en-GB" sz="1800" i="1" dirty="0">
                <a:solidFill>
                  <a:schemeClr val="accent5"/>
                </a:solidFill>
                <a:latin typeface="Muli" panose="02000503040000020004" pitchFamily="2" charset="0"/>
              </a:rPr>
              <a:t>, </a:t>
            </a:r>
            <a:r>
              <a:rPr lang="en-GB" sz="1800" i="1" dirty="0" err="1">
                <a:solidFill>
                  <a:schemeClr val="accent5"/>
                </a:solidFill>
                <a:latin typeface="Muli" panose="02000503040000020004" pitchFamily="2" charset="0"/>
              </a:rPr>
              <a:t>buidhnean</a:t>
            </a:r>
            <a:r>
              <a:rPr lang="en-GB" sz="1800" i="1" dirty="0">
                <a:solidFill>
                  <a:schemeClr val="accent5"/>
                </a:solidFill>
                <a:latin typeface="Muli" panose="02000503040000020004" pitchFamily="2" charset="0"/>
              </a:rPr>
              <a:t> </a:t>
            </a:r>
            <a:r>
              <a:rPr lang="en-GB" sz="1800" i="1" dirty="0" err="1">
                <a:solidFill>
                  <a:schemeClr val="accent5"/>
                </a:solidFill>
                <a:latin typeface="Muli" panose="02000503040000020004" pitchFamily="2" charset="0"/>
              </a:rPr>
              <a:t>creideimh</a:t>
            </a:r>
            <a:r>
              <a:rPr lang="en-GB" sz="1800" i="1" dirty="0">
                <a:solidFill>
                  <a:schemeClr val="accent5"/>
                </a:solidFill>
                <a:latin typeface="Muli" panose="02000503040000020004" pitchFamily="2" charset="0"/>
              </a:rPr>
              <a:t>, </a:t>
            </a:r>
            <a:r>
              <a:rPr lang="en-GB" sz="1800" i="1" dirty="0" err="1">
                <a:solidFill>
                  <a:schemeClr val="accent5"/>
                </a:solidFill>
                <a:latin typeface="Muli" panose="02000503040000020004" pitchFamily="2" charset="0"/>
              </a:rPr>
              <a:t>luchd-naidheachd</a:t>
            </a:r>
            <a:r>
              <a:rPr lang="en-GB" sz="1800" i="1" dirty="0">
                <a:solidFill>
                  <a:schemeClr val="accent5"/>
                </a:solidFill>
                <a:latin typeface="Muli" panose="02000503040000020004" pitchFamily="2" charset="0"/>
              </a:rPr>
              <a:t> </a:t>
            </a:r>
            <a:r>
              <a:rPr lang="en-GB" sz="1800" i="1" dirty="0" err="1">
                <a:solidFill>
                  <a:schemeClr val="accent5"/>
                </a:solidFill>
                <a:latin typeface="Muli" panose="02000503040000020004" pitchFamily="2" charset="0"/>
              </a:rPr>
              <a:t>agus</a:t>
            </a:r>
            <a:r>
              <a:rPr lang="en-GB" sz="1800" i="1" dirty="0">
                <a:solidFill>
                  <a:schemeClr val="accent5"/>
                </a:solidFill>
                <a:latin typeface="Muli" panose="02000503040000020004" pitchFamily="2" charset="0"/>
              </a:rPr>
              <a:t> </a:t>
            </a:r>
            <a:r>
              <a:rPr lang="en-GB" sz="1800" i="1" dirty="0" err="1">
                <a:solidFill>
                  <a:schemeClr val="accent5"/>
                </a:solidFill>
                <a:latin typeface="Muli" panose="02000503040000020004" pitchFamily="2" charset="0"/>
              </a:rPr>
              <a:t>mòran</a:t>
            </a:r>
            <a:r>
              <a:rPr lang="en-GB" sz="1800" i="1" dirty="0">
                <a:solidFill>
                  <a:schemeClr val="accent5"/>
                </a:solidFill>
                <a:latin typeface="Muli" panose="02000503040000020004" pitchFamily="2" charset="0"/>
              </a:rPr>
              <a:t> </a:t>
            </a:r>
            <a:r>
              <a:rPr lang="en-GB" sz="1800" i="1" dirty="0" err="1">
                <a:solidFill>
                  <a:schemeClr val="accent5"/>
                </a:solidFill>
                <a:latin typeface="Muli" panose="02000503040000020004" pitchFamily="2" charset="0"/>
              </a:rPr>
              <a:t>eile</a:t>
            </a:r>
            <a:r>
              <a:rPr lang="en-GB" sz="1800" i="1" dirty="0">
                <a:solidFill>
                  <a:schemeClr val="accent5"/>
                </a:solidFill>
                <a:latin typeface="Muli" panose="02000503040000020004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26399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sitting at a table&#10;&#10;Description automatically generated with low confidence">
            <a:extLst>
              <a:ext uri="{FF2B5EF4-FFF2-40B4-BE49-F238E27FC236}">
                <a16:creationId xmlns:a16="http://schemas.microsoft.com/office/drawing/2014/main" id="{D4F67BEA-A9C6-8340-9018-1FCF60563F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8384" y="0"/>
            <a:ext cx="9144001" cy="5143500"/>
          </a:xfrm>
          <a:prstGeom prst="rect">
            <a:avLst/>
          </a:prstGeom>
        </p:spPr>
      </p:pic>
      <p:sp>
        <p:nvSpPr>
          <p:cNvPr id="394" name="Google Shape;394;p41"/>
          <p:cNvSpPr/>
          <p:nvPr/>
        </p:nvSpPr>
        <p:spPr>
          <a:xfrm rot="13500000" flipH="1" flipV="1">
            <a:off x="1096196" y="-39722"/>
            <a:ext cx="5546471" cy="5222944"/>
          </a:xfrm>
          <a:custGeom>
            <a:avLst/>
            <a:gdLst/>
            <a:ahLst/>
            <a:cxnLst/>
            <a:rect l="l" t="t" r="r" b="b"/>
            <a:pathLst>
              <a:path w="124653" h="84534" extrusionOk="0">
                <a:moveTo>
                  <a:pt x="38538" y="0"/>
                </a:moveTo>
                <a:cubicBezTo>
                  <a:pt x="31277" y="0"/>
                  <a:pt x="23914" y="1651"/>
                  <a:pt x="17782" y="5121"/>
                </a:cubicBezTo>
                <a:cubicBezTo>
                  <a:pt x="5137" y="12295"/>
                  <a:pt x="0" y="25881"/>
                  <a:pt x="2797" y="37401"/>
                </a:cubicBezTo>
                <a:cubicBezTo>
                  <a:pt x="5654" y="48891"/>
                  <a:pt x="15168" y="58374"/>
                  <a:pt x="26444" y="65548"/>
                </a:cubicBezTo>
                <a:cubicBezTo>
                  <a:pt x="40974" y="74788"/>
                  <a:pt x="58694" y="80806"/>
                  <a:pt x="77509" y="83025"/>
                </a:cubicBezTo>
                <a:cubicBezTo>
                  <a:pt x="82402" y="83614"/>
                  <a:pt x="89834" y="84534"/>
                  <a:pt x="97300" y="84534"/>
                </a:cubicBezTo>
                <a:cubicBezTo>
                  <a:pt x="108339" y="84534"/>
                  <a:pt x="119455" y="82522"/>
                  <a:pt x="122556" y="74454"/>
                </a:cubicBezTo>
                <a:cubicBezTo>
                  <a:pt x="124653" y="69013"/>
                  <a:pt x="119911" y="63694"/>
                  <a:pt x="114136" y="60836"/>
                </a:cubicBezTo>
                <a:cubicBezTo>
                  <a:pt x="108361" y="58010"/>
                  <a:pt x="101491" y="56551"/>
                  <a:pt x="96051" y="53329"/>
                </a:cubicBezTo>
                <a:cubicBezTo>
                  <a:pt x="84014" y="46064"/>
                  <a:pt x="82433" y="32265"/>
                  <a:pt x="76172" y="21261"/>
                </a:cubicBezTo>
                <a:cubicBezTo>
                  <a:pt x="71400" y="12781"/>
                  <a:pt x="63193" y="5516"/>
                  <a:pt x="52311" y="2082"/>
                </a:cubicBezTo>
                <a:cubicBezTo>
                  <a:pt x="48014" y="710"/>
                  <a:pt x="43298" y="0"/>
                  <a:pt x="3853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95" name="Google Shape;395;p41"/>
          <p:cNvSpPr/>
          <p:nvPr/>
        </p:nvSpPr>
        <p:spPr>
          <a:xfrm rot="20699969">
            <a:off x="7533525" y="-1930571"/>
            <a:ext cx="5043620" cy="3420354"/>
          </a:xfrm>
          <a:custGeom>
            <a:avLst/>
            <a:gdLst/>
            <a:ahLst/>
            <a:cxnLst/>
            <a:rect l="l" t="t" r="r" b="b"/>
            <a:pathLst>
              <a:path w="124653" h="84534" extrusionOk="0">
                <a:moveTo>
                  <a:pt x="38538" y="0"/>
                </a:moveTo>
                <a:cubicBezTo>
                  <a:pt x="31277" y="0"/>
                  <a:pt x="23914" y="1651"/>
                  <a:pt x="17782" y="5121"/>
                </a:cubicBezTo>
                <a:cubicBezTo>
                  <a:pt x="5137" y="12295"/>
                  <a:pt x="0" y="25881"/>
                  <a:pt x="2797" y="37401"/>
                </a:cubicBezTo>
                <a:cubicBezTo>
                  <a:pt x="5654" y="48891"/>
                  <a:pt x="15168" y="58374"/>
                  <a:pt x="26444" y="65548"/>
                </a:cubicBezTo>
                <a:cubicBezTo>
                  <a:pt x="40974" y="74788"/>
                  <a:pt x="58694" y="80806"/>
                  <a:pt x="77509" y="83025"/>
                </a:cubicBezTo>
                <a:cubicBezTo>
                  <a:pt x="82402" y="83614"/>
                  <a:pt x="89834" y="84534"/>
                  <a:pt x="97300" y="84534"/>
                </a:cubicBezTo>
                <a:cubicBezTo>
                  <a:pt x="108339" y="84534"/>
                  <a:pt x="119455" y="82522"/>
                  <a:pt x="122556" y="74454"/>
                </a:cubicBezTo>
                <a:cubicBezTo>
                  <a:pt x="124653" y="69013"/>
                  <a:pt x="119911" y="63694"/>
                  <a:pt x="114136" y="60836"/>
                </a:cubicBezTo>
                <a:cubicBezTo>
                  <a:pt x="108361" y="58010"/>
                  <a:pt x="101491" y="56551"/>
                  <a:pt x="96051" y="53329"/>
                </a:cubicBezTo>
                <a:cubicBezTo>
                  <a:pt x="84014" y="46064"/>
                  <a:pt x="82433" y="32265"/>
                  <a:pt x="76172" y="21261"/>
                </a:cubicBezTo>
                <a:cubicBezTo>
                  <a:pt x="71400" y="12781"/>
                  <a:pt x="63193" y="5516"/>
                  <a:pt x="52311" y="2082"/>
                </a:cubicBezTo>
                <a:cubicBezTo>
                  <a:pt x="48014" y="710"/>
                  <a:pt x="43298" y="0"/>
                  <a:pt x="3853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31B09AF-405F-CE45-AFE8-CA91F94CE4D7}"/>
              </a:ext>
            </a:extLst>
          </p:cNvPr>
          <p:cNvSpPr/>
          <p:nvPr/>
        </p:nvSpPr>
        <p:spPr>
          <a:xfrm>
            <a:off x="-52552" y="0"/>
            <a:ext cx="3610947" cy="5183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763E706-3FCC-A74B-A12B-91988B579141}"/>
              </a:ext>
            </a:extLst>
          </p:cNvPr>
          <p:cNvSpPr txBox="1"/>
          <p:nvPr/>
        </p:nvSpPr>
        <p:spPr>
          <a:xfrm>
            <a:off x="395412" y="676515"/>
            <a:ext cx="3869513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i="1" dirty="0" err="1">
                <a:solidFill>
                  <a:schemeClr val="accent5"/>
                </a:solidFill>
                <a:latin typeface="Muli" panose="02000503040000020004" pitchFamily="2" charset="0"/>
              </a:rPr>
              <a:t>Canaidh</a:t>
            </a:r>
            <a:r>
              <a:rPr lang="en-GB" sz="1800" i="1" dirty="0">
                <a:solidFill>
                  <a:schemeClr val="accent5"/>
                </a:solidFill>
                <a:latin typeface="Muli" panose="02000503040000020004" pitchFamily="2" charset="0"/>
              </a:rPr>
              <a:t> na </a:t>
            </a:r>
            <a:r>
              <a:rPr lang="en-GB" sz="1800" i="1" dirty="0" err="1">
                <a:solidFill>
                  <a:schemeClr val="accent5"/>
                </a:solidFill>
                <a:latin typeface="Muli" panose="02000503040000020004" pitchFamily="2" charset="0"/>
              </a:rPr>
              <a:t>buidhnean-amhairc</a:t>
            </a:r>
            <a:r>
              <a:rPr lang="en-GB" sz="1800" i="1" dirty="0">
                <a:solidFill>
                  <a:schemeClr val="accent5"/>
                </a:solidFill>
                <a:latin typeface="Muli" panose="02000503040000020004" pitchFamily="2" charset="0"/>
              </a:rPr>
              <a:t> </a:t>
            </a:r>
            <a:r>
              <a:rPr lang="en-GB" sz="1800" i="1" dirty="0" err="1">
                <a:solidFill>
                  <a:schemeClr val="accent5"/>
                </a:solidFill>
                <a:latin typeface="Muli" panose="02000503040000020004" pitchFamily="2" charset="0"/>
              </a:rPr>
              <a:t>dè</a:t>
            </a:r>
            <a:r>
              <a:rPr lang="en-GB" sz="1800" i="1" dirty="0">
                <a:solidFill>
                  <a:schemeClr val="accent5"/>
                </a:solidFill>
                <a:latin typeface="Muli" panose="02000503040000020004" pitchFamily="2" charset="0"/>
              </a:rPr>
              <a:t> na </a:t>
            </a:r>
            <a:r>
              <a:rPr lang="en-GB" sz="1800" i="1" dirty="0" err="1">
                <a:solidFill>
                  <a:schemeClr val="accent5"/>
                </a:solidFill>
                <a:latin typeface="Muli" panose="02000503040000020004" pitchFamily="2" charset="0"/>
              </a:rPr>
              <a:t>ceumannan</a:t>
            </a:r>
            <a:r>
              <a:rPr lang="en-GB" sz="1800" i="1" dirty="0">
                <a:solidFill>
                  <a:schemeClr val="accent5"/>
                </a:solidFill>
                <a:latin typeface="Muli" panose="02000503040000020004" pitchFamily="2" charset="0"/>
              </a:rPr>
              <a:t> </a:t>
            </a:r>
            <a:r>
              <a:rPr lang="en-GB" sz="1800" i="1" dirty="0" err="1">
                <a:solidFill>
                  <a:schemeClr val="accent5"/>
                </a:solidFill>
                <a:latin typeface="Muli" panose="02000503040000020004" pitchFamily="2" charset="0"/>
              </a:rPr>
              <a:t>cudromach</a:t>
            </a:r>
            <a:r>
              <a:rPr lang="en-GB" sz="1800" i="1" dirty="0">
                <a:solidFill>
                  <a:schemeClr val="accent5"/>
                </a:solidFill>
                <a:latin typeface="Muli" panose="02000503040000020004" pitchFamily="2" charset="0"/>
              </a:rPr>
              <a:t> a </a:t>
            </a:r>
            <a:r>
              <a:rPr lang="en-GB" sz="1800" i="1" dirty="0" err="1">
                <a:solidFill>
                  <a:schemeClr val="accent5"/>
                </a:solidFill>
                <a:latin typeface="Muli" panose="02000503040000020004" pitchFamily="2" charset="0"/>
              </a:rPr>
              <a:t>tha</a:t>
            </a:r>
            <a:r>
              <a:rPr lang="en-GB" sz="1800" i="1" dirty="0">
                <a:solidFill>
                  <a:schemeClr val="accent5"/>
                </a:solidFill>
                <a:latin typeface="Muli" panose="02000503040000020004" pitchFamily="2" charset="0"/>
              </a:rPr>
              <a:t> </a:t>
            </a:r>
            <a:r>
              <a:rPr lang="en-GB" sz="1800" i="1" dirty="0" err="1">
                <a:solidFill>
                  <a:schemeClr val="accent5"/>
                </a:solidFill>
                <a:latin typeface="Muli" panose="02000503040000020004" pitchFamily="2" charset="0"/>
              </a:rPr>
              <a:t>iadsan</a:t>
            </a:r>
            <a:r>
              <a:rPr lang="en-GB" sz="1800" i="1" dirty="0">
                <a:solidFill>
                  <a:schemeClr val="accent5"/>
                </a:solidFill>
                <a:latin typeface="Muli" panose="02000503040000020004" pitchFamily="2" charset="0"/>
              </a:rPr>
              <a:t> a’ </a:t>
            </a:r>
            <a:r>
              <a:rPr lang="en-GB" sz="1800" i="1" dirty="0" err="1">
                <a:solidFill>
                  <a:schemeClr val="accent5"/>
                </a:solidFill>
                <a:latin typeface="Muli" panose="02000503040000020004" pitchFamily="2" charset="0"/>
              </a:rPr>
              <a:t>smaoineachadh</a:t>
            </a:r>
            <a:r>
              <a:rPr lang="en-GB" sz="1800" i="1" dirty="0">
                <a:solidFill>
                  <a:schemeClr val="accent5"/>
                </a:solidFill>
                <a:latin typeface="Muli" panose="02000503040000020004" pitchFamily="2" charset="0"/>
              </a:rPr>
              <a:t> a </a:t>
            </a:r>
            <a:r>
              <a:rPr lang="en-GB" sz="1800" i="1" dirty="0" err="1">
                <a:solidFill>
                  <a:schemeClr val="accent5"/>
                </a:solidFill>
                <a:latin typeface="Muli" panose="02000503040000020004" pitchFamily="2" charset="0"/>
              </a:rPr>
              <a:t>dh’fheumas</a:t>
            </a:r>
            <a:r>
              <a:rPr lang="en-GB" sz="1800" i="1" dirty="0">
                <a:solidFill>
                  <a:schemeClr val="accent5"/>
                </a:solidFill>
                <a:latin typeface="Muli" panose="02000503040000020004" pitchFamily="2" charset="0"/>
              </a:rPr>
              <a:t> </a:t>
            </a:r>
            <a:r>
              <a:rPr lang="en-GB" sz="1800" i="1" dirty="0" err="1">
                <a:solidFill>
                  <a:schemeClr val="accent5"/>
                </a:solidFill>
                <a:latin typeface="Muli" panose="02000503040000020004" pitchFamily="2" charset="0"/>
              </a:rPr>
              <a:t>ceannardan</a:t>
            </a:r>
            <a:r>
              <a:rPr lang="en-GB" sz="1800" i="1" dirty="0">
                <a:solidFill>
                  <a:schemeClr val="accent5"/>
                </a:solidFill>
                <a:latin typeface="Muli" panose="02000503040000020004" pitchFamily="2" charset="0"/>
              </a:rPr>
              <a:t> a </a:t>
            </a:r>
            <a:r>
              <a:rPr lang="en-GB" sz="1800" i="1" dirty="0" err="1">
                <a:solidFill>
                  <a:schemeClr val="accent5"/>
                </a:solidFill>
                <a:latin typeface="Muli" panose="02000503040000020004" pitchFamily="2" charset="0"/>
              </a:rPr>
              <a:t>ghabhail</a:t>
            </a:r>
            <a:r>
              <a:rPr lang="en-GB" sz="1800" i="1" dirty="0">
                <a:solidFill>
                  <a:schemeClr val="accent5"/>
                </a:solidFill>
                <a:latin typeface="Muli" panose="02000503040000020004" pitchFamily="2" charset="0"/>
              </a:rPr>
              <a:t>. </a:t>
            </a:r>
            <a:r>
              <a:rPr lang="en-GB" sz="1800" i="1" dirty="0" err="1">
                <a:solidFill>
                  <a:schemeClr val="accent5"/>
                </a:solidFill>
                <a:latin typeface="Muli" panose="02000503040000020004" pitchFamily="2" charset="0"/>
              </a:rPr>
              <a:t>Bidh</a:t>
            </a:r>
            <a:r>
              <a:rPr lang="en-GB" sz="1800" i="1" dirty="0">
                <a:solidFill>
                  <a:schemeClr val="accent5"/>
                </a:solidFill>
                <a:latin typeface="Muli" panose="02000503040000020004" pitchFamily="2" charset="0"/>
              </a:rPr>
              <a:t> </a:t>
            </a:r>
            <a:r>
              <a:rPr lang="en-GB" sz="1800" i="1" dirty="0" err="1">
                <a:solidFill>
                  <a:schemeClr val="accent5"/>
                </a:solidFill>
                <a:latin typeface="Muli" panose="02000503040000020004" pitchFamily="2" charset="0"/>
              </a:rPr>
              <a:t>feadhainn</a:t>
            </a:r>
            <a:r>
              <a:rPr lang="en-GB" sz="1800" i="1" dirty="0">
                <a:solidFill>
                  <a:schemeClr val="accent5"/>
                </a:solidFill>
                <a:latin typeface="Muli" panose="02000503040000020004" pitchFamily="2" charset="0"/>
              </a:rPr>
              <a:t> de na </a:t>
            </a:r>
            <a:r>
              <a:rPr lang="en-GB" sz="1800" i="1" dirty="0" err="1">
                <a:solidFill>
                  <a:schemeClr val="accent5"/>
                </a:solidFill>
                <a:latin typeface="Muli" panose="02000503040000020004" pitchFamily="2" charset="0"/>
              </a:rPr>
              <a:t>tha</a:t>
            </a:r>
            <a:r>
              <a:rPr lang="en-GB" sz="1800" i="1" dirty="0">
                <a:solidFill>
                  <a:schemeClr val="accent5"/>
                </a:solidFill>
                <a:latin typeface="Muli" panose="02000503040000020004" pitchFamily="2" charset="0"/>
              </a:rPr>
              <a:t> an </a:t>
            </a:r>
            <a:r>
              <a:rPr lang="en-GB" sz="1800" i="1" dirty="0" err="1">
                <a:solidFill>
                  <a:schemeClr val="accent5"/>
                </a:solidFill>
                <a:latin typeface="Muli" panose="02000503040000020004" pitchFamily="2" charset="0"/>
              </a:rPr>
              <a:t>làthair</a:t>
            </a:r>
            <a:r>
              <a:rPr lang="en-GB" sz="1800" i="1" dirty="0">
                <a:solidFill>
                  <a:schemeClr val="accent5"/>
                </a:solidFill>
                <a:latin typeface="Muli" panose="02000503040000020004" pitchFamily="2" charset="0"/>
              </a:rPr>
              <a:t> a’ </a:t>
            </a:r>
            <a:r>
              <a:rPr lang="en-GB" sz="1800" i="1" dirty="0" err="1">
                <a:solidFill>
                  <a:schemeClr val="accent5"/>
                </a:solidFill>
                <a:latin typeface="Muli" panose="02000503040000020004" pitchFamily="2" charset="0"/>
              </a:rPr>
              <a:t>cuideachdadh</a:t>
            </a:r>
            <a:r>
              <a:rPr lang="en-GB" sz="1800" i="1" dirty="0">
                <a:solidFill>
                  <a:schemeClr val="accent5"/>
                </a:solidFill>
                <a:latin typeface="Muli" panose="02000503040000020004" pitchFamily="2" charset="0"/>
              </a:rPr>
              <a:t> </a:t>
            </a:r>
            <a:r>
              <a:rPr lang="en-GB" sz="1800" i="1" dirty="0" err="1">
                <a:solidFill>
                  <a:schemeClr val="accent5"/>
                </a:solidFill>
                <a:latin typeface="Muli" panose="02000503040000020004" pitchFamily="2" charset="0"/>
              </a:rPr>
              <a:t>dhaoine</a:t>
            </a:r>
            <a:r>
              <a:rPr lang="en-GB" sz="1800" i="1" dirty="0">
                <a:solidFill>
                  <a:schemeClr val="accent5"/>
                </a:solidFill>
                <a:latin typeface="Muli" panose="02000503040000020004" pitchFamily="2" charset="0"/>
              </a:rPr>
              <a:t> </a:t>
            </a:r>
            <a:r>
              <a:rPr lang="en-GB" sz="1800" i="1" dirty="0" err="1">
                <a:solidFill>
                  <a:schemeClr val="accent5"/>
                </a:solidFill>
                <a:latin typeface="Muli" panose="02000503040000020004" pitchFamily="2" charset="0"/>
              </a:rPr>
              <a:t>eile</a:t>
            </a:r>
            <a:r>
              <a:rPr lang="en-GB" sz="1800" i="1" dirty="0">
                <a:solidFill>
                  <a:schemeClr val="accent5"/>
                </a:solidFill>
                <a:latin typeface="Muli" panose="02000503040000020004" pitchFamily="2" charset="0"/>
              </a:rPr>
              <a:t> </a:t>
            </a:r>
            <a:r>
              <a:rPr lang="en-GB" sz="1800" i="1" dirty="0" err="1">
                <a:solidFill>
                  <a:schemeClr val="accent5"/>
                </a:solidFill>
                <a:latin typeface="Muli" panose="02000503040000020004" pitchFamily="2" charset="0"/>
              </a:rPr>
              <a:t>gus</a:t>
            </a:r>
            <a:r>
              <a:rPr lang="en-GB" sz="1800" i="1" dirty="0">
                <a:solidFill>
                  <a:schemeClr val="accent5"/>
                </a:solidFill>
                <a:latin typeface="Muli" panose="02000503040000020004" pitchFamily="2" charset="0"/>
              </a:rPr>
              <a:t> </a:t>
            </a:r>
            <a:r>
              <a:rPr lang="en-GB" sz="1800" i="1" dirty="0" err="1">
                <a:solidFill>
                  <a:schemeClr val="accent5"/>
                </a:solidFill>
                <a:latin typeface="Muli" panose="02000503040000020004" pitchFamily="2" charset="0"/>
              </a:rPr>
              <a:t>tuigsinn</a:t>
            </a:r>
            <a:r>
              <a:rPr lang="en-GB" sz="1800" i="1" dirty="0">
                <a:solidFill>
                  <a:schemeClr val="accent5"/>
                </a:solidFill>
                <a:latin typeface="Muli" panose="02000503040000020004" pitchFamily="2" charset="0"/>
              </a:rPr>
              <a:t> </a:t>
            </a:r>
            <a:r>
              <a:rPr lang="en-GB" sz="1800" i="1" dirty="0" err="1">
                <a:solidFill>
                  <a:schemeClr val="accent5"/>
                </a:solidFill>
                <a:latin typeface="Muli" panose="02000503040000020004" pitchFamily="2" charset="0"/>
              </a:rPr>
              <a:t>dè</a:t>
            </a:r>
            <a:r>
              <a:rPr lang="en-GB" sz="1800" i="1" dirty="0">
                <a:solidFill>
                  <a:schemeClr val="accent5"/>
                </a:solidFill>
                <a:latin typeface="Muli" panose="02000503040000020004" pitchFamily="2" charset="0"/>
              </a:rPr>
              <a:t> </a:t>
            </a:r>
            <a:r>
              <a:rPr lang="en-GB" sz="1800" i="1" dirty="0" err="1">
                <a:solidFill>
                  <a:schemeClr val="accent5"/>
                </a:solidFill>
                <a:latin typeface="Muli" panose="02000503040000020004" pitchFamily="2" charset="0"/>
              </a:rPr>
              <a:t>tha</a:t>
            </a:r>
            <a:r>
              <a:rPr lang="en-GB" sz="1800" i="1" dirty="0">
                <a:solidFill>
                  <a:schemeClr val="accent5"/>
                </a:solidFill>
                <a:latin typeface="Muli" panose="02000503040000020004" pitchFamily="2" charset="0"/>
              </a:rPr>
              <a:t> a’ </a:t>
            </a:r>
            <a:r>
              <a:rPr lang="en-GB" sz="1800" i="1" dirty="0" err="1">
                <a:solidFill>
                  <a:schemeClr val="accent5"/>
                </a:solidFill>
                <a:latin typeface="Muli" panose="02000503040000020004" pitchFamily="2" charset="0"/>
              </a:rPr>
              <a:t>tachairt</a:t>
            </a:r>
            <a:r>
              <a:rPr lang="en-GB" sz="1800" i="1" dirty="0">
                <a:solidFill>
                  <a:schemeClr val="accent5"/>
                </a:solidFill>
                <a:latin typeface="Muli" panose="02000503040000020004" pitchFamily="2" charset="0"/>
              </a:rPr>
              <a:t>. </a:t>
            </a:r>
          </a:p>
          <a:p>
            <a:endParaRPr lang="en-GB" sz="1800" i="1" dirty="0">
              <a:solidFill>
                <a:schemeClr val="accent5"/>
              </a:solidFill>
              <a:latin typeface="Muli" panose="02000503040000020004" pitchFamily="2" charset="0"/>
            </a:endParaRPr>
          </a:p>
          <a:p>
            <a:r>
              <a:rPr lang="en-GB" sz="1800" i="1" dirty="0" err="1">
                <a:solidFill>
                  <a:schemeClr val="accent5"/>
                </a:solidFill>
                <a:latin typeface="Muli" panose="02000503040000020004" pitchFamily="2" charset="0"/>
              </a:rPr>
              <a:t>Uile-gu-lèir</a:t>
            </a:r>
            <a:r>
              <a:rPr lang="en-GB" sz="1800" i="1" dirty="0">
                <a:solidFill>
                  <a:schemeClr val="accent5"/>
                </a:solidFill>
                <a:latin typeface="Muli" panose="02000503040000020004" pitchFamily="2" charset="0"/>
              </a:rPr>
              <a:t> </a:t>
            </a:r>
            <a:r>
              <a:rPr lang="en-GB" sz="1800" i="1" dirty="0" err="1">
                <a:solidFill>
                  <a:schemeClr val="accent5"/>
                </a:solidFill>
                <a:latin typeface="Muli" panose="02000503040000020004" pitchFamily="2" charset="0"/>
              </a:rPr>
              <a:t>bidh</a:t>
            </a:r>
            <a:r>
              <a:rPr lang="en-GB" sz="1800" i="1" dirty="0">
                <a:solidFill>
                  <a:schemeClr val="accent5"/>
                </a:solidFill>
                <a:latin typeface="Muli" panose="02000503040000020004" pitchFamily="2" charset="0"/>
              </a:rPr>
              <a:t> </a:t>
            </a:r>
            <a:r>
              <a:rPr lang="en-GB" sz="1800" i="1" dirty="0" err="1">
                <a:solidFill>
                  <a:schemeClr val="accent5"/>
                </a:solidFill>
                <a:latin typeface="Muli" panose="02000503040000020004" pitchFamily="2" charset="0"/>
              </a:rPr>
              <a:t>mìltean</a:t>
            </a:r>
            <a:r>
              <a:rPr lang="en-GB" sz="1800" i="1" dirty="0">
                <a:solidFill>
                  <a:schemeClr val="accent5"/>
                </a:solidFill>
                <a:latin typeface="Muli" panose="02000503040000020004" pitchFamily="2" charset="0"/>
              </a:rPr>
              <a:t> </a:t>
            </a:r>
            <a:r>
              <a:rPr lang="en-GB" sz="1800" i="1" dirty="0" err="1">
                <a:solidFill>
                  <a:schemeClr val="accent5"/>
                </a:solidFill>
                <a:latin typeface="Muli" panose="02000503040000020004" pitchFamily="2" charset="0"/>
              </a:rPr>
              <a:t>dhaoine</a:t>
            </a:r>
            <a:r>
              <a:rPr lang="en-GB" sz="1800" i="1" dirty="0">
                <a:solidFill>
                  <a:schemeClr val="accent5"/>
                </a:solidFill>
                <a:latin typeface="Muli" panose="02000503040000020004" pitchFamily="2" charset="0"/>
              </a:rPr>
              <a:t> a </a:t>
            </a:r>
            <a:r>
              <a:rPr lang="en-GB" sz="1800" i="1" dirty="0" err="1">
                <a:solidFill>
                  <a:schemeClr val="accent5"/>
                </a:solidFill>
                <a:latin typeface="Muli" panose="02000503040000020004" pitchFamily="2" charset="0"/>
              </a:rPr>
              <a:t>tha</a:t>
            </a:r>
            <a:r>
              <a:rPr lang="en-GB" sz="1800" i="1" dirty="0">
                <a:solidFill>
                  <a:schemeClr val="accent5"/>
                </a:solidFill>
                <a:latin typeface="Muli" panose="02000503040000020004" pitchFamily="2" charset="0"/>
              </a:rPr>
              <a:t> ag </a:t>
            </a:r>
            <a:r>
              <a:rPr lang="en-GB" sz="1800" i="1" dirty="0" err="1">
                <a:solidFill>
                  <a:schemeClr val="accent5"/>
                </a:solidFill>
                <a:latin typeface="Muli" panose="02000503040000020004" pitchFamily="2" charset="0"/>
              </a:rPr>
              <a:t>iarraidh</a:t>
            </a:r>
            <a:r>
              <a:rPr lang="en-GB" sz="1800" i="1" dirty="0">
                <a:solidFill>
                  <a:schemeClr val="accent5"/>
                </a:solidFill>
                <a:latin typeface="Muli" panose="02000503040000020004" pitchFamily="2" charset="0"/>
              </a:rPr>
              <a:t> </a:t>
            </a:r>
            <a:r>
              <a:rPr lang="en-GB" sz="1800" i="1" dirty="0" err="1">
                <a:solidFill>
                  <a:schemeClr val="accent5"/>
                </a:solidFill>
                <a:latin typeface="Muli" panose="02000503040000020004" pitchFamily="2" charset="0"/>
              </a:rPr>
              <a:t>ceumannan</a:t>
            </a:r>
            <a:r>
              <a:rPr lang="en-GB" sz="1800" i="1" dirty="0">
                <a:solidFill>
                  <a:schemeClr val="accent5"/>
                </a:solidFill>
                <a:latin typeface="Muli" panose="02000503040000020004" pitchFamily="2" charset="0"/>
              </a:rPr>
              <a:t> a </a:t>
            </a:r>
            <a:r>
              <a:rPr lang="en-GB" sz="1800" i="1" dirty="0" err="1">
                <a:solidFill>
                  <a:schemeClr val="accent5"/>
                </a:solidFill>
                <a:latin typeface="Muli" panose="02000503040000020004" pitchFamily="2" charset="0"/>
              </a:rPr>
              <a:t>ghabhail</a:t>
            </a:r>
            <a:r>
              <a:rPr lang="en-GB" sz="1800" i="1" dirty="0">
                <a:solidFill>
                  <a:schemeClr val="accent5"/>
                </a:solidFill>
                <a:latin typeface="Muli" panose="02000503040000020004" pitchFamily="2" charset="0"/>
              </a:rPr>
              <a:t> an </a:t>
            </a:r>
            <a:r>
              <a:rPr lang="en-GB" sz="1800" i="1" dirty="0" err="1">
                <a:solidFill>
                  <a:schemeClr val="accent5"/>
                </a:solidFill>
                <a:latin typeface="Muli" panose="02000503040000020004" pitchFamily="2" charset="0"/>
              </a:rPr>
              <a:t>aghaidh</a:t>
            </a:r>
            <a:r>
              <a:rPr lang="en-GB" sz="1800" i="1" dirty="0">
                <a:solidFill>
                  <a:schemeClr val="accent5"/>
                </a:solidFill>
                <a:latin typeface="Muli" panose="02000503040000020004" pitchFamily="2" charset="0"/>
              </a:rPr>
              <a:t> </a:t>
            </a:r>
            <a:r>
              <a:rPr lang="en-GB" sz="1800" i="1" dirty="0" err="1">
                <a:solidFill>
                  <a:schemeClr val="accent5"/>
                </a:solidFill>
                <a:latin typeface="Muli" panose="02000503040000020004" pitchFamily="2" charset="0"/>
              </a:rPr>
              <a:t>blàthachadh</a:t>
            </a:r>
            <a:r>
              <a:rPr lang="en-GB" sz="1800" i="1" dirty="0">
                <a:solidFill>
                  <a:schemeClr val="accent5"/>
                </a:solidFill>
                <a:latin typeface="Muli" panose="02000503040000020004" pitchFamily="2" charset="0"/>
              </a:rPr>
              <a:t> na </a:t>
            </a:r>
            <a:r>
              <a:rPr lang="en-GB" sz="1800" i="1" dirty="0" err="1">
                <a:solidFill>
                  <a:schemeClr val="accent5"/>
                </a:solidFill>
                <a:latin typeface="Muli" panose="02000503040000020004" pitchFamily="2" charset="0"/>
              </a:rPr>
              <a:t>cruinne</a:t>
            </a:r>
            <a:r>
              <a:rPr lang="en-GB" sz="1800" i="1" dirty="0">
                <a:solidFill>
                  <a:schemeClr val="accent5"/>
                </a:solidFill>
                <a:latin typeface="Muli" panose="02000503040000020004" pitchFamily="2" charset="0"/>
              </a:rPr>
              <a:t> </a:t>
            </a:r>
            <a:r>
              <a:rPr lang="en-GB" sz="1800" i="1" dirty="0" err="1">
                <a:solidFill>
                  <a:schemeClr val="accent5"/>
                </a:solidFill>
                <a:latin typeface="Muli" panose="02000503040000020004" pitchFamily="2" charset="0"/>
              </a:rPr>
              <a:t>aig</a:t>
            </a:r>
            <a:r>
              <a:rPr lang="en-GB" sz="1800" i="1" dirty="0">
                <a:solidFill>
                  <a:schemeClr val="accent5"/>
                </a:solidFill>
                <a:latin typeface="Muli" panose="02000503040000020004" pitchFamily="2" charset="0"/>
              </a:rPr>
              <a:t> COP26.</a:t>
            </a:r>
          </a:p>
        </p:txBody>
      </p:sp>
    </p:spTree>
    <p:extLst>
      <p:ext uri="{BB962C8B-B14F-4D97-AF65-F5344CB8AC3E}">
        <p14:creationId xmlns:p14="http://schemas.microsoft.com/office/powerpoint/2010/main" val="712065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Climate Change by Slidesgo">
  <a:themeElements>
    <a:clrScheme name="Simple Light">
      <a:dk1>
        <a:srgbClr val="057D3A"/>
      </a:dk1>
      <a:lt1>
        <a:srgbClr val="E0ECBF"/>
      </a:lt1>
      <a:dk2>
        <a:srgbClr val="005364"/>
      </a:dk2>
      <a:lt2>
        <a:srgbClr val="FFFFFF"/>
      </a:lt2>
      <a:accent1>
        <a:srgbClr val="9EC96E"/>
      </a:accent1>
      <a:accent2>
        <a:srgbClr val="057D3A"/>
      </a:accent2>
      <a:accent3>
        <a:srgbClr val="00C8CE"/>
      </a:accent3>
      <a:accent4>
        <a:srgbClr val="24749D"/>
      </a:accent4>
      <a:accent5>
        <a:srgbClr val="005364"/>
      </a:accent5>
      <a:accent6>
        <a:srgbClr val="FFCEBB"/>
      </a:accent6>
      <a:hlink>
        <a:srgbClr val="057D3A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lidesgo Final Pages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7661</TotalTime>
  <Words>730</Words>
  <Application>Microsoft Macintosh PowerPoint</Application>
  <PresentationFormat>On-screen Show (16:9)</PresentationFormat>
  <Paragraphs>38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8" baseType="lpstr">
      <vt:lpstr>Arial</vt:lpstr>
      <vt:lpstr>Proxima Nova Semibold</vt:lpstr>
      <vt:lpstr>Impact</vt:lpstr>
      <vt:lpstr>Ranchers</vt:lpstr>
      <vt:lpstr>Muli</vt:lpstr>
      <vt:lpstr>Lilita One</vt:lpstr>
      <vt:lpstr>Proxima Nova</vt:lpstr>
      <vt:lpstr>Poppins</vt:lpstr>
      <vt:lpstr>Climate Change by Slidesgo</vt:lpstr>
      <vt:lpstr>Slidesgo Final Pages</vt:lpstr>
      <vt:lpstr>Atharrachadh na gnàth-shìde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COP26</dc:title>
  <dc:subject/>
  <dc:creator/>
  <cp:keywords/>
  <dc:description/>
  <cp:lastModifiedBy>Neil Smith</cp:lastModifiedBy>
  <cp:revision>50</cp:revision>
  <dcterms:modified xsi:type="dcterms:W3CDTF">2022-02-09T14:22:02Z</dcterms:modified>
  <cp:category/>
</cp:coreProperties>
</file>