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2" r:id="rId2"/>
  </p:sldMasterIdLst>
  <p:notesMasterIdLst>
    <p:notesMasterId r:id="rId28"/>
  </p:notesMasterIdLst>
  <p:sldIdLst>
    <p:sldId id="309" r:id="rId3"/>
    <p:sldId id="256" r:id="rId4"/>
    <p:sldId id="321" r:id="rId5"/>
    <p:sldId id="325" r:id="rId6"/>
    <p:sldId id="328" r:id="rId7"/>
    <p:sldId id="284" r:id="rId8"/>
    <p:sldId id="277" r:id="rId9"/>
    <p:sldId id="331" r:id="rId10"/>
    <p:sldId id="318" r:id="rId11"/>
    <p:sldId id="275" r:id="rId12"/>
    <p:sldId id="330" r:id="rId13"/>
    <p:sldId id="337" r:id="rId14"/>
    <p:sldId id="323" r:id="rId15"/>
    <p:sldId id="340" r:id="rId16"/>
    <p:sldId id="341" r:id="rId17"/>
    <p:sldId id="342" r:id="rId18"/>
    <p:sldId id="336" r:id="rId19"/>
    <p:sldId id="343" r:id="rId20"/>
    <p:sldId id="310" r:id="rId21"/>
    <p:sldId id="344" r:id="rId22"/>
    <p:sldId id="347" r:id="rId23"/>
    <p:sldId id="348" r:id="rId24"/>
    <p:sldId id="349" r:id="rId25"/>
    <p:sldId id="350" r:id="rId26"/>
    <p:sldId id="291" r:id="rId27"/>
  </p:sldIdLst>
  <p:sldSz cx="9144000" cy="5143500" type="screen16x9"/>
  <p:notesSz cx="6858000" cy="9144000"/>
  <p:embeddedFontLst>
    <p:embeddedFont>
      <p:font typeface="Impact" panose="020B0806030902050204" pitchFamily="34" charset="0"/>
      <p:regular r:id="rId29"/>
    </p:embeddedFont>
    <p:embeddedFont>
      <p:font typeface="Lilita One" panose="02000000000000000000" pitchFamily="2" charset="0"/>
      <p:regular r:id="rId30"/>
    </p:embeddedFont>
    <p:embeddedFont>
      <p:font typeface="Muli" panose="02000503040000020004" pitchFamily="2" charset="0"/>
      <p:bold r:id="rId31"/>
      <p:italic r:id="rId32"/>
    </p:embeddedFont>
    <p:embeddedFont>
      <p:font typeface="Poppins" pitchFamily="2" charset="77"/>
      <p:regular r:id="rId33"/>
      <p:bold r:id="rId34"/>
      <p:italic r:id="rId35"/>
      <p:boldItalic r:id="rId36"/>
    </p:embeddedFont>
    <p:embeddedFont>
      <p:font typeface="Proxima Nova" panose="02000506030000020004" pitchFamily="2" charset="0"/>
      <p:regular r:id="rId37"/>
      <p:bold r:id="rId38"/>
      <p:italic r:id="rId39"/>
      <p:boldItalic r:id="rId40"/>
    </p:embeddedFont>
    <p:embeddedFont>
      <p:font typeface="Proxima Nova Semibold" panose="02000506030000020004" pitchFamily="2" charset="0"/>
      <p:regular r:id="rId41"/>
      <p:bold r:id="rId42"/>
      <p:italic r:id="rId43"/>
      <p:boldItalic r:id="rId44"/>
    </p:embeddedFont>
    <p:embeddedFont>
      <p:font typeface="Ranchers" panose="020B0903030202050004" pitchFamily="34" charset="0"/>
      <p:regular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DD7E"/>
    <a:srgbClr val="3E3796"/>
    <a:srgbClr val="3832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1382DDD-BFDF-4ABF-983F-CFD277881FC3}">
  <a:tblStyle styleId="{51382DDD-BFDF-4ABF-983F-CFD277881FC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39"/>
    <p:restoredTop sz="94694"/>
  </p:normalViewPr>
  <p:slideViewPr>
    <p:cSldViewPr snapToGrid="0" snapToObjects="1" showGuides="1">
      <p:cViewPr varScale="1">
        <p:scale>
          <a:sx n="161" d="100"/>
          <a:sy n="161" d="100"/>
        </p:scale>
        <p:origin x="976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8732cfaf4f_4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8732cfaf4f_4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185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a79251e5f4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a79251e5f4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g70f1f795c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5" name="Google Shape;1085;g70f1f795c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00572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8732cfaf4f_4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8732cfaf4f_4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2523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70f1f795cd_1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70f1f795cd_1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55439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8732cfaf4f_0_5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8732cfaf4f_0_5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55668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a79251e5f4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a79251e5f4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87928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8732cfaf4f_4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8732cfaf4f_4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38121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g70f1f795c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5" name="Google Shape;1085;g70f1f795c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35120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g70f1f795cd_1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1" name="Google Shape;1571;g70f1f795cd_1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04334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70f1f795cd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70f1f795cd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1646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8732cfaf4f_4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8732cfaf4f_4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g70f1f795c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5" name="Google Shape;1085;g70f1f795c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66407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70f1f795cd_1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70f1f795cd_1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0242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8732cfaf4f_4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8732cfaf4f_4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69990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g70f1f795cd_1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1" name="Google Shape;1571;g70f1f795cd_1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62319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g70f1f795c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5" name="Google Shape;1085;g70f1f795c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4030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0" name="Google Shape;2690;SLIDES_API743706025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1" name="Google Shape;2691;SLIDES_API743706025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8732cfaf4f_0_5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8732cfaf4f_0_5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8322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Google Shape;1606;ga2eb8a8b60_0_21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7" name="Google Shape;1607;ga2eb8a8b60_0_21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8396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70f1f795cd_1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70f1f795cd_1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4300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g70f1f795cd_1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1" name="Google Shape;1571;g70f1f795cd_1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g70f1f795c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5" name="Google Shape;1085;g70f1f795c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g70f1f795cd_1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1" name="Google Shape;1571;g70f1f795cd_1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9056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70f1f795cd_1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70f1f795cd_1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1263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19000" y="1179150"/>
            <a:ext cx="3519600" cy="209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300"/>
              <a:buNone/>
              <a:defRPr sz="8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819000" y="3276750"/>
            <a:ext cx="2302200" cy="68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4">
    <p:bg>
      <p:bgPr>
        <a:solidFill>
          <a:schemeClr val="tx2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0"/>
          <p:cNvSpPr/>
          <p:nvPr/>
        </p:nvSpPr>
        <p:spPr>
          <a:xfrm rot="2834202" flipH="1">
            <a:off x="-810665" y="262753"/>
            <a:ext cx="12353837" cy="8640573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8DDD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30"/>
          <p:cNvSpPr txBox="1">
            <a:spLocks noGrp="1"/>
          </p:cNvSpPr>
          <p:nvPr>
            <p:ph type="title"/>
          </p:nvPr>
        </p:nvSpPr>
        <p:spPr>
          <a:xfrm>
            <a:off x="819000" y="3281225"/>
            <a:ext cx="58035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07" name="Google Shape;207;p30"/>
          <p:cNvSpPr txBox="1">
            <a:spLocks noGrp="1"/>
          </p:cNvSpPr>
          <p:nvPr>
            <p:ph type="subTitle" idx="1"/>
          </p:nvPr>
        </p:nvSpPr>
        <p:spPr>
          <a:xfrm>
            <a:off x="819000" y="3859325"/>
            <a:ext cx="58035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8" name="Google Shape;208;p30"/>
          <p:cNvSpPr/>
          <p:nvPr/>
        </p:nvSpPr>
        <p:spPr>
          <a:xfrm rot="-5400617" flipH="1">
            <a:off x="7981452" y="-406570"/>
            <a:ext cx="1737040" cy="1214965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2"/>
          <p:cNvSpPr/>
          <p:nvPr/>
        </p:nvSpPr>
        <p:spPr>
          <a:xfrm rot="-9899867">
            <a:off x="7335495" y="-346017"/>
            <a:ext cx="2761705" cy="1872863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8DDD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32"/>
          <p:cNvSpPr/>
          <p:nvPr/>
        </p:nvSpPr>
        <p:spPr>
          <a:xfrm rot="899937">
            <a:off x="-2632860" y="1803084"/>
            <a:ext cx="6284395" cy="4261791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8DDD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">
    <p:bg>
      <p:bgPr>
        <a:solidFill>
          <a:srgbClr val="8DDD7E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oogle Shape;218;p33"/>
          <p:cNvGrpSpPr/>
          <p:nvPr/>
        </p:nvGrpSpPr>
        <p:grpSpPr>
          <a:xfrm>
            <a:off x="-1434460" y="-1604967"/>
            <a:ext cx="11726995" cy="11113880"/>
            <a:chOff x="-1434460" y="-1604967"/>
            <a:chExt cx="11726995" cy="11113880"/>
          </a:xfrm>
        </p:grpSpPr>
        <p:sp>
          <p:nvSpPr>
            <p:cNvPr id="219" name="Google Shape;219;p33"/>
            <p:cNvSpPr/>
            <p:nvPr/>
          </p:nvSpPr>
          <p:spPr>
            <a:xfrm rot="-9899867">
              <a:off x="7335495" y="-351955"/>
              <a:ext cx="2761705" cy="1872863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 rot="4500077">
              <a:off x="-1638361" y="-508487"/>
              <a:ext cx="4733536" cy="3210069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 rot="-2700000">
              <a:off x="2916718" y="3408392"/>
              <a:ext cx="6542854" cy="4437066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3193491" y="-360409"/>
            <a:ext cx="9810503" cy="6653037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8DDD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19000" y="1179150"/>
            <a:ext cx="3519600" cy="209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300"/>
              <a:buNone/>
              <a:defRPr sz="8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819000" y="3276750"/>
            <a:ext cx="2302200" cy="68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799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4962899" y="894575"/>
            <a:ext cx="3362100" cy="68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ubTitle" idx="1"/>
          </p:nvPr>
        </p:nvSpPr>
        <p:spPr>
          <a:xfrm>
            <a:off x="4962875" y="1692025"/>
            <a:ext cx="3362100" cy="25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○"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9pPr>
          </a:lstStyle>
          <a:p>
            <a:endParaRPr/>
          </a:p>
        </p:txBody>
      </p:sp>
      <p:sp>
        <p:nvSpPr>
          <p:cNvPr id="51" name="Google Shape;51;p9"/>
          <p:cNvSpPr/>
          <p:nvPr/>
        </p:nvSpPr>
        <p:spPr>
          <a:xfrm rot="-900031">
            <a:off x="-2177367" y="2722878"/>
            <a:ext cx="5043620" cy="3420354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2994550" y="1629250"/>
            <a:ext cx="5440200" cy="146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subTitle" idx="1"/>
          </p:nvPr>
        </p:nvSpPr>
        <p:spPr>
          <a:xfrm>
            <a:off x="3818150" y="2887488"/>
            <a:ext cx="4619700" cy="58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59" name="Google Shape;59;p11"/>
          <p:cNvGrpSpPr/>
          <p:nvPr/>
        </p:nvGrpSpPr>
        <p:grpSpPr>
          <a:xfrm>
            <a:off x="-4799378" y="-6559040"/>
            <a:ext cx="15279196" cy="13844602"/>
            <a:chOff x="-3999278" y="-4342890"/>
            <a:chExt cx="15279196" cy="13844602"/>
          </a:xfrm>
          <a:solidFill>
            <a:srgbClr val="8DDD7E"/>
          </a:solidFill>
        </p:grpSpPr>
        <p:sp>
          <p:nvSpPr>
            <p:cNvPr id="60" name="Google Shape;60;p11"/>
            <p:cNvSpPr/>
            <p:nvPr/>
          </p:nvSpPr>
          <p:spPr>
            <a:xfrm rot="-9000168" flipH="1">
              <a:off x="-3142183" y="-2603119"/>
              <a:ext cx="8487719" cy="5702223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11"/>
            <p:cNvSpPr/>
            <p:nvPr/>
          </p:nvSpPr>
          <p:spPr>
            <a:xfrm rot="2699781" flipH="1">
              <a:off x="3728250" y="3085768"/>
              <a:ext cx="6920987" cy="4650162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CUSTOM_25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5_1">
    <p:bg>
      <p:bgPr>
        <a:solidFill>
          <a:srgbClr val="8DDD7E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18"/>
          <p:cNvGrpSpPr/>
          <p:nvPr/>
        </p:nvGrpSpPr>
        <p:grpSpPr>
          <a:xfrm>
            <a:off x="-546191" y="-1302926"/>
            <a:ext cx="14003916" cy="10162931"/>
            <a:chOff x="-546191" y="-1302926"/>
            <a:chExt cx="14003916" cy="10162931"/>
          </a:xfrm>
        </p:grpSpPr>
        <p:sp>
          <p:nvSpPr>
            <p:cNvPr id="112" name="Google Shape;112;p18"/>
            <p:cNvSpPr/>
            <p:nvPr/>
          </p:nvSpPr>
          <p:spPr>
            <a:xfrm rot="5400000">
              <a:off x="-1115179" y="-733938"/>
              <a:ext cx="3535782" cy="2397807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8"/>
            <p:cNvSpPr/>
            <p:nvPr/>
          </p:nvSpPr>
          <p:spPr>
            <a:xfrm rot="899874" flipH="1">
              <a:off x="3973065" y="1808878"/>
              <a:ext cx="8858247" cy="6007260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" name="Google Shape;114;p18"/>
          <p:cNvSpPr txBox="1">
            <a:spLocks noGrp="1"/>
          </p:cNvSpPr>
          <p:nvPr>
            <p:ph type="title"/>
          </p:nvPr>
        </p:nvSpPr>
        <p:spPr>
          <a:xfrm>
            <a:off x="819000" y="688949"/>
            <a:ext cx="75060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4_1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3"/>
          <p:cNvSpPr/>
          <p:nvPr/>
        </p:nvSpPr>
        <p:spPr>
          <a:xfrm rot="-9000031">
            <a:off x="-3881077" y="-4396514"/>
            <a:ext cx="14481283" cy="8035296"/>
          </a:xfrm>
          <a:custGeom>
            <a:avLst/>
            <a:gdLst/>
            <a:ahLst/>
            <a:cxnLst/>
            <a:rect l="l" t="t" r="r" b="b"/>
            <a:pathLst>
              <a:path w="140976" h="78224" extrusionOk="0">
                <a:moveTo>
                  <a:pt x="83176" y="1"/>
                </a:moveTo>
                <a:cubicBezTo>
                  <a:pt x="74943" y="1"/>
                  <a:pt x="66561" y="1656"/>
                  <a:pt x="61825" y="5878"/>
                </a:cubicBezTo>
                <a:cubicBezTo>
                  <a:pt x="56202" y="10894"/>
                  <a:pt x="57448" y="17915"/>
                  <a:pt x="52524" y="23234"/>
                </a:cubicBezTo>
                <a:cubicBezTo>
                  <a:pt x="49485" y="26517"/>
                  <a:pt x="44348" y="28827"/>
                  <a:pt x="38755" y="30073"/>
                </a:cubicBezTo>
                <a:cubicBezTo>
                  <a:pt x="34067" y="31118"/>
                  <a:pt x="29122" y="31479"/>
                  <a:pt x="24208" y="31479"/>
                </a:cubicBezTo>
                <a:cubicBezTo>
                  <a:pt x="23260" y="31479"/>
                  <a:pt x="22313" y="31466"/>
                  <a:pt x="21369" y="31441"/>
                </a:cubicBezTo>
                <a:cubicBezTo>
                  <a:pt x="19894" y="31410"/>
                  <a:pt x="18418" y="31346"/>
                  <a:pt x="16956" y="31346"/>
                </a:cubicBezTo>
                <a:cubicBezTo>
                  <a:pt x="15586" y="31346"/>
                  <a:pt x="14226" y="31402"/>
                  <a:pt x="12888" y="31593"/>
                </a:cubicBezTo>
                <a:cubicBezTo>
                  <a:pt x="5867" y="32627"/>
                  <a:pt x="1064" y="37247"/>
                  <a:pt x="548" y="41806"/>
                </a:cubicBezTo>
                <a:cubicBezTo>
                  <a:pt x="0" y="46365"/>
                  <a:pt x="3010" y="50834"/>
                  <a:pt x="6931" y="54572"/>
                </a:cubicBezTo>
                <a:cubicBezTo>
                  <a:pt x="14925" y="62384"/>
                  <a:pt x="27022" y="68220"/>
                  <a:pt x="40396" y="71989"/>
                </a:cubicBezTo>
                <a:cubicBezTo>
                  <a:pt x="53770" y="75758"/>
                  <a:pt x="68421" y="77490"/>
                  <a:pt x="83102" y="78068"/>
                </a:cubicBezTo>
                <a:cubicBezTo>
                  <a:pt x="85551" y="78163"/>
                  <a:pt x="88027" y="78223"/>
                  <a:pt x="90506" y="78223"/>
                </a:cubicBezTo>
                <a:cubicBezTo>
                  <a:pt x="99105" y="78223"/>
                  <a:pt x="107738" y="77499"/>
                  <a:pt x="115383" y="74998"/>
                </a:cubicBezTo>
                <a:cubicBezTo>
                  <a:pt x="124744" y="71958"/>
                  <a:pt x="131887" y="66396"/>
                  <a:pt x="135839" y="60195"/>
                </a:cubicBezTo>
                <a:cubicBezTo>
                  <a:pt x="139517" y="54481"/>
                  <a:pt x="140976" y="47642"/>
                  <a:pt x="140155" y="41107"/>
                </a:cubicBezTo>
                <a:cubicBezTo>
                  <a:pt x="139456" y="35089"/>
                  <a:pt x="137936" y="29769"/>
                  <a:pt x="134471" y="24116"/>
                </a:cubicBezTo>
                <a:cubicBezTo>
                  <a:pt x="132495" y="20803"/>
                  <a:pt x="129790" y="17672"/>
                  <a:pt x="126447" y="14784"/>
                </a:cubicBezTo>
                <a:cubicBezTo>
                  <a:pt x="117510" y="7125"/>
                  <a:pt x="103984" y="1714"/>
                  <a:pt x="89151" y="286"/>
                </a:cubicBezTo>
                <a:cubicBezTo>
                  <a:pt x="87206" y="100"/>
                  <a:pt x="85196" y="1"/>
                  <a:pt x="83176" y="1"/>
                </a:cubicBezTo>
                <a:close/>
              </a:path>
            </a:pathLst>
          </a:custGeom>
          <a:solidFill>
            <a:srgbClr val="8DDD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3"/>
          <p:cNvSpPr txBox="1">
            <a:spLocks noGrp="1"/>
          </p:cNvSpPr>
          <p:nvPr>
            <p:ph type="title"/>
          </p:nvPr>
        </p:nvSpPr>
        <p:spPr>
          <a:xfrm>
            <a:off x="852700" y="3463855"/>
            <a:ext cx="2320800" cy="43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3"/>
          <p:cNvSpPr txBox="1">
            <a:spLocks noGrp="1"/>
          </p:cNvSpPr>
          <p:nvPr>
            <p:ph type="subTitle" idx="1"/>
          </p:nvPr>
        </p:nvSpPr>
        <p:spPr>
          <a:xfrm>
            <a:off x="852700" y="3863379"/>
            <a:ext cx="2320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3"/>
          <p:cNvSpPr txBox="1">
            <a:spLocks noGrp="1"/>
          </p:cNvSpPr>
          <p:nvPr>
            <p:ph type="title" idx="2"/>
          </p:nvPr>
        </p:nvSpPr>
        <p:spPr>
          <a:xfrm>
            <a:off x="3411595" y="3463855"/>
            <a:ext cx="2320800" cy="43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3"/>
          <p:cNvSpPr txBox="1">
            <a:spLocks noGrp="1"/>
          </p:cNvSpPr>
          <p:nvPr>
            <p:ph type="subTitle" idx="3"/>
          </p:nvPr>
        </p:nvSpPr>
        <p:spPr>
          <a:xfrm>
            <a:off x="3411595" y="3863379"/>
            <a:ext cx="2320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3"/>
          <p:cNvSpPr txBox="1">
            <a:spLocks noGrp="1"/>
          </p:cNvSpPr>
          <p:nvPr>
            <p:ph type="title" idx="4"/>
          </p:nvPr>
        </p:nvSpPr>
        <p:spPr>
          <a:xfrm>
            <a:off x="5970501" y="3463855"/>
            <a:ext cx="2320800" cy="43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3"/>
          <p:cNvSpPr txBox="1">
            <a:spLocks noGrp="1"/>
          </p:cNvSpPr>
          <p:nvPr>
            <p:ph type="subTitle" idx="5"/>
          </p:nvPr>
        </p:nvSpPr>
        <p:spPr>
          <a:xfrm>
            <a:off x="5970500" y="3863379"/>
            <a:ext cx="2320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title" idx="6"/>
          </p:nvPr>
        </p:nvSpPr>
        <p:spPr>
          <a:xfrm>
            <a:off x="819000" y="688949"/>
            <a:ext cx="75060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6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9"/>
          <p:cNvSpPr/>
          <p:nvPr/>
        </p:nvSpPr>
        <p:spPr>
          <a:xfrm rot="-7200027" flipH="1">
            <a:off x="3941802" y="-2045556"/>
            <a:ext cx="5884166" cy="3990085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8DDD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9"/>
          <p:cNvSpPr txBox="1">
            <a:spLocks noGrp="1"/>
          </p:cNvSpPr>
          <p:nvPr>
            <p:ph type="title"/>
          </p:nvPr>
        </p:nvSpPr>
        <p:spPr>
          <a:xfrm>
            <a:off x="4998475" y="1843375"/>
            <a:ext cx="3326400" cy="106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3" name="Google Shape;203;p29"/>
          <p:cNvSpPr txBox="1">
            <a:spLocks noGrp="1"/>
          </p:cNvSpPr>
          <p:nvPr>
            <p:ph type="subTitle" idx="1"/>
          </p:nvPr>
        </p:nvSpPr>
        <p:spPr>
          <a:xfrm>
            <a:off x="4998475" y="2979740"/>
            <a:ext cx="3326400" cy="8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87200" y="541025"/>
            <a:ext cx="759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7200" y="1152475"/>
            <a:ext cx="768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83" r:id="rId2"/>
    <p:sldLayoutId id="2147483655" r:id="rId3"/>
    <p:sldLayoutId id="2147483657" r:id="rId4"/>
    <p:sldLayoutId id="2147483658" r:id="rId5"/>
    <p:sldLayoutId id="2147483663" r:id="rId6"/>
    <p:sldLayoutId id="2147483664" r:id="rId7"/>
    <p:sldLayoutId id="2147483669" r:id="rId8"/>
    <p:sldLayoutId id="2147483675" r:id="rId9"/>
    <p:sldLayoutId id="2147483676" r:id="rId10"/>
    <p:sldLayoutId id="2147483678" r:id="rId11"/>
    <p:sldLayoutId id="2147483679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38328C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4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224" name="Google Shape;224;p34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torlann.co.uk/" TargetMode="External"/><Relationship Id="rId3" Type="http://schemas.openxmlformats.org/officeDocument/2006/relationships/image" Target="../media/image29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laser&#10;&#10;Description automatically generated">
            <a:extLst>
              <a:ext uri="{FF2B5EF4-FFF2-40B4-BE49-F238E27FC236}">
                <a16:creationId xmlns:a16="http://schemas.microsoft.com/office/drawing/2014/main" id="{F064BBB3-1731-EA4C-987B-9718264AC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Google Shape;9;p2">
            <a:extLst>
              <a:ext uri="{FF2B5EF4-FFF2-40B4-BE49-F238E27FC236}">
                <a16:creationId xmlns:a16="http://schemas.microsoft.com/office/drawing/2014/main" id="{AA4D6273-FB76-9846-B77A-91AB45B3F023}"/>
              </a:ext>
            </a:extLst>
          </p:cNvPr>
          <p:cNvSpPr/>
          <p:nvPr/>
        </p:nvSpPr>
        <p:spPr>
          <a:xfrm flipH="1">
            <a:off x="4067121" y="0"/>
            <a:ext cx="9810503" cy="6653037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8DDD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A8995F8-9454-504A-890F-B0BD93A3F1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1770" y="4163735"/>
            <a:ext cx="1865444" cy="5522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BD7635-E496-2142-97FF-A8F5C83ACB73}"/>
              </a:ext>
            </a:extLst>
          </p:cNvPr>
          <p:cNvSpPr txBox="1"/>
          <p:nvPr/>
        </p:nvSpPr>
        <p:spPr>
          <a:xfrm>
            <a:off x="385965" y="2331032"/>
            <a:ext cx="4589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chemeClr val="tx2"/>
                </a:solidFill>
                <a:latin typeface="Muli" panose="02000503040000020004" pitchFamily="2" charset="0"/>
              </a:rPr>
              <a:t>ATHARRACHADH NA GNÀTH-SHÌDE AGUS DIAN-THACHARTASAN SÌDE</a:t>
            </a:r>
            <a:endParaRPr lang="en-US" sz="2400" b="1" dirty="0">
              <a:solidFill>
                <a:schemeClr val="tx2"/>
              </a:solidFill>
              <a:latin typeface="Muli" panose="02000503040000020004" pitchFamily="2" charset="0"/>
            </a:endParaRPr>
          </a:p>
        </p:txBody>
      </p:sp>
      <p:sp>
        <p:nvSpPr>
          <p:cNvPr id="15" name="Google Shape;231;p36">
            <a:extLst>
              <a:ext uri="{FF2B5EF4-FFF2-40B4-BE49-F238E27FC236}">
                <a16:creationId xmlns:a16="http://schemas.microsoft.com/office/drawing/2014/main" id="{9F244BBA-3A3A-7A4F-BE88-686132952CB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56937" y="427556"/>
            <a:ext cx="4115063" cy="1051791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lvl="0"/>
            <a:r>
              <a:rPr lang="en-GB" sz="3600" dirty="0" err="1">
                <a:solidFill>
                  <a:srgbClr val="38328C"/>
                </a:solidFill>
              </a:rPr>
              <a:t>Atharrachadh</a:t>
            </a:r>
            <a:r>
              <a:rPr lang="en-GB" sz="3600" dirty="0">
                <a:solidFill>
                  <a:srgbClr val="38328C"/>
                </a:solidFill>
              </a:rPr>
              <a:t> na </a:t>
            </a:r>
            <a:r>
              <a:rPr lang="en-GB" sz="3600" dirty="0" err="1">
                <a:solidFill>
                  <a:srgbClr val="38328C"/>
                </a:solidFill>
              </a:rPr>
              <a:t>gnàth-shìde</a:t>
            </a:r>
            <a:endParaRPr sz="3600" dirty="0">
              <a:solidFill>
                <a:srgbClr val="38328C"/>
              </a:solidFill>
              <a:latin typeface="Impact" panose="020B0806030902050204" pitchFamily="34" charset="0"/>
            </a:endParaRPr>
          </a:p>
        </p:txBody>
      </p:sp>
      <p:pic>
        <p:nvPicPr>
          <p:cNvPr id="9" name="Picture 8" descr="A picture containing colorful, painted&#10;&#10;Description automatically generated">
            <a:extLst>
              <a:ext uri="{FF2B5EF4-FFF2-40B4-BE49-F238E27FC236}">
                <a16:creationId xmlns:a16="http://schemas.microsoft.com/office/drawing/2014/main" id="{D46DAC1D-56FA-F448-953D-0DEF5EBBF4E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8355" y="1802518"/>
            <a:ext cx="3048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627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94FE9B-75FC-414D-A55E-6DED356B36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263"/>
          <a:stretch/>
        </p:blipFill>
        <p:spPr>
          <a:xfrm>
            <a:off x="0" y="0"/>
            <a:ext cx="8320169" cy="5143500"/>
          </a:xfrm>
          <a:prstGeom prst="rect">
            <a:avLst/>
          </a:prstGeom>
        </p:spPr>
      </p:pic>
      <p:sp>
        <p:nvSpPr>
          <p:cNvPr id="9" name="Google Shape;108;p17">
            <a:extLst>
              <a:ext uri="{FF2B5EF4-FFF2-40B4-BE49-F238E27FC236}">
                <a16:creationId xmlns:a16="http://schemas.microsoft.com/office/drawing/2014/main" id="{253E3230-4C20-FF4B-85ED-537567CA538D}"/>
              </a:ext>
            </a:extLst>
          </p:cNvPr>
          <p:cNvSpPr/>
          <p:nvPr/>
        </p:nvSpPr>
        <p:spPr>
          <a:xfrm rot="18776386" flipH="1">
            <a:off x="2687480" y="496741"/>
            <a:ext cx="8741162" cy="6413755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8DDD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60EAA8-3DBD-514E-A2DC-57608123947C}"/>
              </a:ext>
            </a:extLst>
          </p:cNvPr>
          <p:cNvSpPr txBox="1"/>
          <p:nvPr/>
        </p:nvSpPr>
        <p:spPr>
          <a:xfrm>
            <a:off x="6012060" y="1181729"/>
            <a:ext cx="3048812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 </a:t>
            </a:r>
          </a:p>
          <a:p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Ann an Alba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agus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air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feadh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Bhreatainn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,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faodaidh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an t-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sìde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bhith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eadar-dhealaichte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bho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àite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gu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àite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,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agus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faodaidh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an t-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sìde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atharrachadh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bho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latha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gu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latha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,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agus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taobh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b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</a:b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a-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staigh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uair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thìde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.</a:t>
            </a:r>
          </a:p>
          <a:p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B1CC159E-0DEC-3244-BCD2-4628B7E153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91555" y="-872115"/>
            <a:ext cx="9229117" cy="6150402"/>
          </a:xfrm>
          <a:prstGeom prst="rect">
            <a:avLst/>
          </a:prstGeom>
        </p:spPr>
      </p:pic>
      <p:sp>
        <p:nvSpPr>
          <p:cNvPr id="1088" name="Google Shape;1088;p57"/>
          <p:cNvSpPr/>
          <p:nvPr/>
        </p:nvSpPr>
        <p:spPr>
          <a:xfrm rot="18759735" flipV="1">
            <a:off x="2425196" y="-1473605"/>
            <a:ext cx="10628288" cy="6281208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8DDD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57"/>
          <p:cNvSpPr/>
          <p:nvPr/>
        </p:nvSpPr>
        <p:spPr>
          <a:xfrm rot="-5400617" flipH="1" flipV="1">
            <a:off x="-2464599" y="-491445"/>
            <a:ext cx="2021236" cy="2295241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D2FBC2-3996-5740-8A67-3D85F44C7ABB}"/>
              </a:ext>
            </a:extLst>
          </p:cNvPr>
          <p:cNvSpPr txBox="1"/>
          <p:nvPr/>
        </p:nvSpPr>
        <p:spPr>
          <a:xfrm>
            <a:off x="5346982" y="1319306"/>
            <a:ext cx="33794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Faodaidh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an t-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sìde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againn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atharrachadh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gu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math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luath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,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fiù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’s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ann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am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madainn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. Sin an t-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adhbhar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gum bi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daoine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a’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coimhead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air an t-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sìde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grunn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thursan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mus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tèid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iad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air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turas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, no a-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mach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choiseachd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nan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cnoc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, no a chur barbecue air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dòigh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590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DD7E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indow, sky, building, indoor&#10;&#10;Description automatically generated">
            <a:extLst>
              <a:ext uri="{FF2B5EF4-FFF2-40B4-BE49-F238E27FC236}">
                <a16:creationId xmlns:a16="http://schemas.microsoft.com/office/drawing/2014/main" id="{A7C589B9-67F1-F34A-9EAD-03E50FA6D5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0" cy="5212080"/>
          </a:xfrm>
          <a:prstGeom prst="rect">
            <a:avLst/>
          </a:prstGeom>
        </p:spPr>
      </p:pic>
      <p:sp>
        <p:nvSpPr>
          <p:cNvPr id="120" name="Google Shape;146;p22">
            <a:extLst>
              <a:ext uri="{FF2B5EF4-FFF2-40B4-BE49-F238E27FC236}">
                <a16:creationId xmlns:a16="http://schemas.microsoft.com/office/drawing/2014/main" id="{B719297D-5EE3-9045-920B-144C4FCC0F44}"/>
              </a:ext>
            </a:extLst>
          </p:cNvPr>
          <p:cNvSpPr/>
          <p:nvPr/>
        </p:nvSpPr>
        <p:spPr>
          <a:xfrm rot="13340254" flipV="1">
            <a:off x="-2753571" y="1618679"/>
            <a:ext cx="7658888" cy="4659128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8DDD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2082B5-C89E-C843-A48B-299BFFFBDD72}"/>
              </a:ext>
            </a:extLst>
          </p:cNvPr>
          <p:cNvSpPr txBox="1"/>
          <p:nvPr/>
        </p:nvSpPr>
        <p:spPr>
          <a:xfrm>
            <a:off x="564566" y="3132635"/>
            <a:ext cx="31141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Coimhead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 a-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mach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 an 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uinneag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. </a:t>
            </a:r>
          </a:p>
          <a:p>
            <a:endParaRPr lang="en-GB" sz="2000" i="1" dirty="0">
              <a:solidFill>
                <a:schemeClr val="accent5"/>
              </a:solidFill>
              <a:latin typeface="Muli" panose="02000503040000020004" pitchFamily="2" charset="0"/>
            </a:endParaRPr>
          </a:p>
          <a:p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Cò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ris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 a 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tha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 an t-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sìde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coltach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 an-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diugh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9281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colorful, painted, painting&#10;&#10;Description automatically generated">
            <a:extLst>
              <a:ext uri="{FF2B5EF4-FFF2-40B4-BE49-F238E27FC236}">
                <a16:creationId xmlns:a16="http://schemas.microsoft.com/office/drawing/2014/main" id="{F90E4463-902E-6C45-ACD9-3FCD1B1FD7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46417" y="0"/>
            <a:ext cx="5676148" cy="5143500"/>
          </a:xfrm>
          <a:prstGeom prst="rect">
            <a:avLst/>
          </a:prstGeom>
        </p:spPr>
      </p:pic>
      <p:sp>
        <p:nvSpPr>
          <p:cNvPr id="394" name="Google Shape;394;p41"/>
          <p:cNvSpPr/>
          <p:nvPr/>
        </p:nvSpPr>
        <p:spPr>
          <a:xfrm rot="13500000">
            <a:off x="1245795" y="321049"/>
            <a:ext cx="6887933" cy="4681544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41"/>
          <p:cNvSpPr/>
          <p:nvPr/>
        </p:nvSpPr>
        <p:spPr>
          <a:xfrm rot="20699969">
            <a:off x="-2459941" y="2846702"/>
            <a:ext cx="5043620" cy="3420354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4BB079-B49A-E546-AD51-312B95E4F753}"/>
              </a:ext>
            </a:extLst>
          </p:cNvPr>
          <p:cNvSpPr txBox="1"/>
          <p:nvPr/>
        </p:nvSpPr>
        <p:spPr>
          <a:xfrm>
            <a:off x="4371049" y="1648420"/>
            <a:ext cx="306572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Tha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an t-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sìde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bhios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sinn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a’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faighinn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air a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riaghladh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leis na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tomadan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èadhair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bhios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a’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coinneachadh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os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cionn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Bhreatainn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,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agus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leis an diet-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shruth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815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674BB5-37E1-CB45-B908-9A27D9D1CD39}"/>
              </a:ext>
            </a:extLst>
          </p:cNvPr>
          <p:cNvSpPr txBox="1"/>
          <p:nvPr/>
        </p:nvSpPr>
        <p:spPr>
          <a:xfrm>
            <a:off x="706424" y="1078237"/>
            <a:ext cx="289303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Tha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na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còig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tomadan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èadhair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tha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a’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toirt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buaidh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air an t-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sìde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againn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a’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tighinn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bho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dhiofar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àirdean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.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Bidh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cuid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a’ dol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tarsainn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air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talamh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agus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bidh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cuid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b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</a:b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a’ dol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tarsainn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air muir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agus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faodaidh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iad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gach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seòrsa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sìde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thoirt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thugainn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1FFA57-C2EE-0549-8A00-1878B30CE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023" y="1136146"/>
            <a:ext cx="4775273" cy="2871208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69295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8F09F4DE-7FF9-734A-90EF-31CD9AB883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" r="-13495"/>
          <a:stretch/>
        </p:blipFill>
        <p:spPr>
          <a:xfrm>
            <a:off x="0" y="-3117"/>
            <a:ext cx="8738754" cy="5146617"/>
          </a:xfrm>
          <a:prstGeom prst="rect">
            <a:avLst/>
          </a:prstGeom>
        </p:spPr>
      </p:pic>
      <p:sp>
        <p:nvSpPr>
          <p:cNvPr id="9" name="Google Shape;108;p17">
            <a:extLst>
              <a:ext uri="{FF2B5EF4-FFF2-40B4-BE49-F238E27FC236}">
                <a16:creationId xmlns:a16="http://schemas.microsoft.com/office/drawing/2014/main" id="{253E3230-4C20-FF4B-85ED-537567CA538D}"/>
              </a:ext>
            </a:extLst>
          </p:cNvPr>
          <p:cNvSpPr/>
          <p:nvPr/>
        </p:nvSpPr>
        <p:spPr>
          <a:xfrm rot="18776386" flipH="1">
            <a:off x="2537851" y="480116"/>
            <a:ext cx="8741162" cy="6413755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FD32C1-2526-244E-94A7-CADC347F9AE4}"/>
              </a:ext>
            </a:extLst>
          </p:cNvPr>
          <p:cNvSpPr txBox="1"/>
          <p:nvPr/>
        </p:nvSpPr>
        <p:spPr>
          <a:xfrm>
            <a:off x="5589916" y="1694587"/>
            <a:ext cx="3148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Nuair a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choinnicheas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na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tomadan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èadhair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bidh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iad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a’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sabaid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airson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buaidh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fhaighnn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.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Bidh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am fear a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bhuannaicheas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b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</a:b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a’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stiùireadh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na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sìde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.</a:t>
            </a:r>
            <a:endParaRPr lang="en-US" sz="1800" i="1" dirty="0">
              <a:solidFill>
                <a:schemeClr val="accent5"/>
              </a:solidFill>
              <a:latin typeface="Muli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04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DD7E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ater, sky, outdoor, grass&#10;&#10;Description automatically generated">
            <a:extLst>
              <a:ext uri="{FF2B5EF4-FFF2-40B4-BE49-F238E27FC236}">
                <a16:creationId xmlns:a16="http://schemas.microsoft.com/office/drawing/2014/main" id="{D9F9B3C5-16E3-2A47-A542-93A5FEFCCB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471353"/>
            <a:ext cx="9144000" cy="6167194"/>
          </a:xfrm>
          <a:prstGeom prst="rect">
            <a:avLst/>
          </a:prstGeom>
        </p:spPr>
      </p:pic>
      <p:sp>
        <p:nvSpPr>
          <p:cNvPr id="120" name="Google Shape;146;p22">
            <a:extLst>
              <a:ext uri="{FF2B5EF4-FFF2-40B4-BE49-F238E27FC236}">
                <a16:creationId xmlns:a16="http://schemas.microsoft.com/office/drawing/2014/main" id="{B719297D-5EE3-9045-920B-144C4FCC0F44}"/>
              </a:ext>
            </a:extLst>
          </p:cNvPr>
          <p:cNvSpPr/>
          <p:nvPr/>
        </p:nvSpPr>
        <p:spPr>
          <a:xfrm rot="10092789">
            <a:off x="-4198436" y="1662795"/>
            <a:ext cx="14479287" cy="5357188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8DDD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20A513-053A-9140-A6CA-B7FA589E40D0}"/>
              </a:ext>
            </a:extLst>
          </p:cNvPr>
          <p:cNvSpPr txBox="1"/>
          <p:nvPr/>
        </p:nvSpPr>
        <p:spPr>
          <a:xfrm>
            <a:off x="874643" y="2233628"/>
            <a:ext cx="739471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Tha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gnàth-shìde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eadar-dhealaichte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ri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sìde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.</a:t>
            </a:r>
          </a:p>
          <a:p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</a:p>
          <a:p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Tha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gnàth-shìde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 a’ 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bruidhinn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 air 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pàtrain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sìde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thairis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 air 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ùine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, mar as trice mu 30 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bliadhna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.</a:t>
            </a:r>
          </a:p>
          <a:p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</a:p>
          <a:p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Tha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 e ag 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innse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dhuinn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cò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ris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 a 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tha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 an t-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sìde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coltach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, 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gu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 h-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àbhaisteach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, 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aig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diofar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amannan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 den 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bhliadhna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. </a:t>
            </a:r>
          </a:p>
          <a:p>
            <a:r>
              <a:rPr lang="en-GB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1199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sky, outdoor, nature&#10;&#10;Description automatically generated">
            <a:extLst>
              <a:ext uri="{FF2B5EF4-FFF2-40B4-BE49-F238E27FC236}">
                <a16:creationId xmlns:a16="http://schemas.microsoft.com/office/drawing/2014/main" id="{8168D9D7-8EED-2541-BCEE-2384432AE1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69558"/>
          </a:xfrm>
          <a:prstGeom prst="rect">
            <a:avLst/>
          </a:prstGeom>
        </p:spPr>
      </p:pic>
      <p:sp>
        <p:nvSpPr>
          <p:cNvPr id="1088" name="Google Shape;1088;p57"/>
          <p:cNvSpPr/>
          <p:nvPr/>
        </p:nvSpPr>
        <p:spPr>
          <a:xfrm rot="2834202" flipH="1">
            <a:off x="-903853" y="414183"/>
            <a:ext cx="12353837" cy="8640573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8DDD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57"/>
          <p:cNvSpPr/>
          <p:nvPr/>
        </p:nvSpPr>
        <p:spPr>
          <a:xfrm rot="-5400617" flipH="1">
            <a:off x="7781666" y="-676286"/>
            <a:ext cx="2021236" cy="1489317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AA4792-4359-F545-9680-225CD9261D30}"/>
              </a:ext>
            </a:extLst>
          </p:cNvPr>
          <p:cNvSpPr txBox="1"/>
          <p:nvPr/>
        </p:nvSpPr>
        <p:spPr>
          <a:xfrm>
            <a:off x="1303325" y="3350977"/>
            <a:ext cx="6537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San RA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tha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gnàth-shìde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eadar-mheadhanach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againn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le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ceithir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ràithean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.  Mar as trice,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tha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na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samhraidhean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againn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blàth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agus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tha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na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geamhraidhean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againn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fionnar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8508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 driving through a flooded road&#10;&#10;Description automatically generated with low confidence">
            <a:extLst>
              <a:ext uri="{FF2B5EF4-FFF2-40B4-BE49-F238E27FC236}">
                <a16:creationId xmlns:a16="http://schemas.microsoft.com/office/drawing/2014/main" id="{BD627969-BA46-9440-B911-835F0DA5E1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00"/>
          <a:stretch/>
        </p:blipFill>
        <p:spPr>
          <a:xfrm>
            <a:off x="2992582" y="-112266"/>
            <a:ext cx="6151418" cy="5255766"/>
          </a:xfrm>
          <a:prstGeom prst="rect">
            <a:avLst/>
          </a:prstGeom>
        </p:spPr>
      </p:pic>
      <p:sp>
        <p:nvSpPr>
          <p:cNvPr id="15" name="Google Shape;201;p29">
            <a:extLst>
              <a:ext uri="{FF2B5EF4-FFF2-40B4-BE49-F238E27FC236}">
                <a16:creationId xmlns:a16="http://schemas.microsoft.com/office/drawing/2014/main" id="{D2DE5488-4B1D-B446-A958-B5DFDBD41D53}"/>
              </a:ext>
            </a:extLst>
          </p:cNvPr>
          <p:cNvSpPr/>
          <p:nvPr/>
        </p:nvSpPr>
        <p:spPr>
          <a:xfrm rot="-7200027" flipH="1">
            <a:off x="6633164" y="-1369282"/>
            <a:ext cx="5884166" cy="3990085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8DDD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D7AE561-B7AF-8D47-B8E3-731189FB5300}"/>
              </a:ext>
            </a:extLst>
          </p:cNvPr>
          <p:cNvSpPr/>
          <p:nvPr/>
        </p:nvSpPr>
        <p:spPr>
          <a:xfrm rot="20735203">
            <a:off x="-2029518" y="-1023938"/>
            <a:ext cx="6644532" cy="71913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D77DE8-6117-5C47-9A28-BAC40A829586}"/>
              </a:ext>
            </a:extLst>
          </p:cNvPr>
          <p:cNvSpPr txBox="1"/>
          <p:nvPr/>
        </p:nvSpPr>
        <p:spPr>
          <a:xfrm>
            <a:off x="335272" y="1556087"/>
            <a:ext cx="34227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Tha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luchd-saidheans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, a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tha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air a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bhith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a’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sgrùdadh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pàtrain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sìde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thairis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air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iomadh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bliadhna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, ag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ràdh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gu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bheil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an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Talamh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a’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blàthachadh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agus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gu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bheil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an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gnàth-shìde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ag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atharrachadh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736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C1C5F17-6FA6-B845-9152-47EB3274A8EA}"/>
              </a:ext>
            </a:extLst>
          </p:cNvPr>
          <p:cNvSpPr txBox="1"/>
          <p:nvPr/>
        </p:nvSpPr>
        <p:spPr>
          <a:xfrm>
            <a:off x="346085" y="303452"/>
            <a:ext cx="400377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Tha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aithisg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Staid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Gnàth-shìde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na RA a’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sealltainn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gu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bheil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sìde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na RA a’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fas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nas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fhliuiche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.</a:t>
            </a:r>
          </a:p>
          <a:p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</a:p>
          <a:p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Bha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an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sileadh-uisge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bu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mhotha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ann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an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ùineachan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còig-latha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na b’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àirde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eadar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2008-2017 an 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coimeas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ri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1961-1990.</a:t>
            </a:r>
          </a:p>
          <a:p>
            <a:endParaRPr lang="en-GB" sz="1800" i="1" dirty="0">
              <a:solidFill>
                <a:schemeClr val="accent5"/>
              </a:solidFill>
              <a:latin typeface="Muli" panose="02000503040000020004" pitchFamily="2" charset="0"/>
            </a:endParaRPr>
          </a:p>
          <a:p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Tha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na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’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ann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de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uisge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air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lathaichean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anabarrach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fliuch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 air a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dhol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suas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,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agus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tha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an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àireamh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as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motha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de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lathaichean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fliuch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an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dèidh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chèile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air a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dhol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suas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cuideachd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.</a:t>
            </a:r>
          </a:p>
          <a:p>
            <a:endParaRPr lang="en-US" dirty="0"/>
          </a:p>
        </p:txBody>
      </p:sp>
      <p:pic>
        <p:nvPicPr>
          <p:cNvPr id="7" name="Picture 6" descr="A picture containing text, screenshot, businesscard&#10;&#10;Description automatically generated">
            <a:extLst>
              <a:ext uri="{FF2B5EF4-FFF2-40B4-BE49-F238E27FC236}">
                <a16:creationId xmlns:a16="http://schemas.microsoft.com/office/drawing/2014/main" id="{E0D9F7AD-D9EE-1649-9153-DC3927CEE0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10964">
            <a:off x="5877486" y="325049"/>
            <a:ext cx="1994220" cy="2643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Graphical user interface, text, application, website&#10;&#10;Description automatically generated">
            <a:extLst>
              <a:ext uri="{FF2B5EF4-FFF2-40B4-BE49-F238E27FC236}">
                <a16:creationId xmlns:a16="http://schemas.microsoft.com/office/drawing/2014/main" id="{B42EF9EB-10C9-7143-A867-30302B8187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4619" y="3392528"/>
            <a:ext cx="2498852" cy="1160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274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DD7E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outdoor, way, road&#10;&#10;Description automatically generated">
            <a:extLst>
              <a:ext uri="{FF2B5EF4-FFF2-40B4-BE49-F238E27FC236}">
                <a16:creationId xmlns:a16="http://schemas.microsoft.com/office/drawing/2014/main" id="{49B08EF7-6097-5D46-97D1-6FF8C3450E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06645"/>
            <a:ext cx="9144000" cy="3736855"/>
          </a:xfrm>
          <a:prstGeom prst="rect">
            <a:avLst/>
          </a:prstGeom>
        </p:spPr>
      </p:pic>
      <p:sp>
        <p:nvSpPr>
          <p:cNvPr id="120" name="Google Shape;146;p22">
            <a:extLst>
              <a:ext uri="{FF2B5EF4-FFF2-40B4-BE49-F238E27FC236}">
                <a16:creationId xmlns:a16="http://schemas.microsoft.com/office/drawing/2014/main" id="{B719297D-5EE3-9045-920B-144C4FCC0F44}"/>
              </a:ext>
            </a:extLst>
          </p:cNvPr>
          <p:cNvSpPr/>
          <p:nvPr/>
        </p:nvSpPr>
        <p:spPr>
          <a:xfrm rot="11343258" flipV="1">
            <a:off x="-4356656" y="-1825047"/>
            <a:ext cx="14479287" cy="4192443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8DDD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3FA5EC-EEDE-AF4E-BACA-83EC6B8B5322}"/>
              </a:ext>
            </a:extLst>
          </p:cNvPr>
          <p:cNvSpPr txBox="1"/>
          <p:nvPr/>
        </p:nvSpPr>
        <p:spPr>
          <a:xfrm>
            <a:off x="1351722" y="530418"/>
            <a:ext cx="656777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’S e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dian-shìde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’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ann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nuair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tha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an t-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sìde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gu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math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eadar-dhealaichte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bhon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phàtran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sìde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àbhaisteach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.</a:t>
            </a:r>
          </a:p>
          <a:p>
            <a:endParaRPr lang="en-GB" sz="1800" i="1" dirty="0">
              <a:solidFill>
                <a:schemeClr val="accent5"/>
              </a:solidFill>
              <a:latin typeface="Muli" panose="02000503040000020004" pitchFamily="2" charset="0"/>
            </a:endParaRPr>
          </a:p>
          <a:p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Faodaidh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seo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tachairt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airson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aon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latha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no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airson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ùine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.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AA2339-2362-EB4D-AFD4-1DDED7FC27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05"/>
          <a:stretch/>
        </p:blipFill>
        <p:spPr>
          <a:xfrm>
            <a:off x="-1" y="0"/>
            <a:ext cx="8335311" cy="5146990"/>
          </a:xfrm>
          <a:prstGeom prst="rect">
            <a:avLst/>
          </a:prstGeom>
        </p:spPr>
      </p:pic>
      <p:sp>
        <p:nvSpPr>
          <p:cNvPr id="1088" name="Google Shape;1088;p57"/>
          <p:cNvSpPr/>
          <p:nvPr/>
        </p:nvSpPr>
        <p:spPr>
          <a:xfrm rot="18759735" flipV="1">
            <a:off x="2409340" y="-1510605"/>
            <a:ext cx="10628288" cy="6281208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8DDD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57"/>
          <p:cNvSpPr/>
          <p:nvPr/>
        </p:nvSpPr>
        <p:spPr>
          <a:xfrm rot="-5400617" flipH="1" flipV="1">
            <a:off x="-2464599" y="-491445"/>
            <a:ext cx="2021236" cy="2295241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F36A6B-7BA1-9F48-BBFC-FC3EEA897479}"/>
              </a:ext>
            </a:extLst>
          </p:cNvPr>
          <p:cNvSpPr txBox="1"/>
          <p:nvPr/>
        </p:nvSpPr>
        <p:spPr>
          <a:xfrm>
            <a:off x="5194307" y="1193179"/>
            <a:ext cx="331542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Tha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Oifis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na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Sìde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an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dùil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gun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atharraich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gnàth-shìde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na RA, gum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fàs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geamhraidhean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nas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fliche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,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agus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gum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fàs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samhraidhean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nas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tioraime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. </a:t>
            </a:r>
          </a:p>
          <a:p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</a:p>
          <a:p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Bidh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na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’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ann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de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uisge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air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feadh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na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dùthcha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ag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atharrachadh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bho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sgìre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gu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sgìre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,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dìreach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mar a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tha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e an-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dràsta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374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 in a flooded street&#10;&#10;Description automatically generated with low confidence">
            <a:extLst>
              <a:ext uri="{FF2B5EF4-FFF2-40B4-BE49-F238E27FC236}">
                <a16:creationId xmlns:a16="http://schemas.microsoft.com/office/drawing/2014/main" id="{24A31C8E-7DA8-F046-97C1-1A1E6FAAA1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791612" cy="5143500"/>
          </a:xfrm>
          <a:prstGeom prst="rect">
            <a:avLst/>
          </a:prstGeom>
        </p:spPr>
      </p:pic>
      <p:sp>
        <p:nvSpPr>
          <p:cNvPr id="394" name="Google Shape;394;p41"/>
          <p:cNvSpPr/>
          <p:nvPr/>
        </p:nvSpPr>
        <p:spPr>
          <a:xfrm rot="13500000">
            <a:off x="2066361" y="503378"/>
            <a:ext cx="6887933" cy="4681544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41"/>
          <p:cNvSpPr/>
          <p:nvPr/>
        </p:nvSpPr>
        <p:spPr>
          <a:xfrm rot="20699969">
            <a:off x="-2459941" y="2846702"/>
            <a:ext cx="5043620" cy="3420354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F9D47C-0366-764D-97BD-E9BB7C42DDA0}"/>
              </a:ext>
            </a:extLst>
          </p:cNvPr>
          <p:cNvSpPr txBox="1"/>
          <p:nvPr/>
        </p:nvSpPr>
        <p:spPr>
          <a:xfrm>
            <a:off x="4875190" y="1997937"/>
            <a:ext cx="361531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Tha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luchd-saidheans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 ag 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ràdh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gur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 e 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blàthachadh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 na 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cruinne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 as 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coireach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ri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2000" i="1">
                <a:solidFill>
                  <a:schemeClr val="accent5"/>
                </a:solidFill>
                <a:latin typeface="Muli" panose="02000503040000020004" pitchFamily="2" charset="0"/>
              </a:rPr>
              <a:t>na </a:t>
            </a:r>
            <a:br>
              <a:rPr lang="en-GB" sz="2000" i="1">
                <a:solidFill>
                  <a:schemeClr val="accent5"/>
                </a:solidFill>
                <a:latin typeface="Muli" panose="02000503040000020004" pitchFamily="2" charset="0"/>
              </a:rPr>
            </a:br>
            <a:r>
              <a:rPr lang="en-GB" sz="2000" i="1">
                <a:solidFill>
                  <a:schemeClr val="accent5"/>
                </a:solidFill>
                <a:latin typeface="Muli" panose="02000503040000020004" pitchFamily="2" charset="0"/>
              </a:rPr>
              <a:t>h-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atharraichean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seo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36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DD7E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outdoor, nature, clouds&#10;&#10;Description automatically generated">
            <a:extLst>
              <a:ext uri="{FF2B5EF4-FFF2-40B4-BE49-F238E27FC236}">
                <a16:creationId xmlns:a16="http://schemas.microsoft.com/office/drawing/2014/main" id="{2C9A1623-DBF3-D24F-875C-2E28AC2D5F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284" y="-763396"/>
            <a:ext cx="9186284" cy="3841172"/>
          </a:xfrm>
          <a:prstGeom prst="rect">
            <a:avLst/>
          </a:prstGeom>
        </p:spPr>
      </p:pic>
      <p:sp>
        <p:nvSpPr>
          <p:cNvPr id="120" name="Google Shape;146;p22">
            <a:extLst>
              <a:ext uri="{FF2B5EF4-FFF2-40B4-BE49-F238E27FC236}">
                <a16:creationId xmlns:a16="http://schemas.microsoft.com/office/drawing/2014/main" id="{B719297D-5EE3-9045-920B-144C4FCC0F44}"/>
              </a:ext>
            </a:extLst>
          </p:cNvPr>
          <p:cNvSpPr/>
          <p:nvPr/>
        </p:nvSpPr>
        <p:spPr>
          <a:xfrm rot="10092789">
            <a:off x="-3593284" y="2325656"/>
            <a:ext cx="14479287" cy="5357188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8DDD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622FB9-8323-AE40-BBA1-155CD4F3F1C1}"/>
              </a:ext>
            </a:extLst>
          </p:cNvPr>
          <p:cNvSpPr txBox="1"/>
          <p:nvPr/>
        </p:nvSpPr>
        <p:spPr>
          <a:xfrm>
            <a:off x="1066555" y="3132355"/>
            <a:ext cx="6968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Mar a 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tha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 an RA a’ 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blàthachadh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, 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tha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 an 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àile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nas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blàithe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 a’ 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cumail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agus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 an 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uair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 sin a’ 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leigeil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às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barrachd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uisge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875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31A8E8-BCA7-DF4A-A9EC-73695CF1AF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6894" y="0"/>
            <a:ext cx="7715250" cy="5206926"/>
          </a:xfrm>
          <a:prstGeom prst="rect">
            <a:avLst/>
          </a:prstGeom>
        </p:spPr>
      </p:pic>
      <p:sp>
        <p:nvSpPr>
          <p:cNvPr id="15" name="Google Shape;201;p29">
            <a:extLst>
              <a:ext uri="{FF2B5EF4-FFF2-40B4-BE49-F238E27FC236}">
                <a16:creationId xmlns:a16="http://schemas.microsoft.com/office/drawing/2014/main" id="{D2DE5488-4B1D-B446-A958-B5DFDBD41D53}"/>
              </a:ext>
            </a:extLst>
          </p:cNvPr>
          <p:cNvSpPr/>
          <p:nvPr/>
        </p:nvSpPr>
        <p:spPr>
          <a:xfrm rot="-7200027" flipH="1">
            <a:off x="6633164" y="-1369282"/>
            <a:ext cx="5884166" cy="3990085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8DDD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D7AE561-B7AF-8D47-B8E3-731189FB5300}"/>
              </a:ext>
            </a:extLst>
          </p:cNvPr>
          <p:cNvSpPr/>
          <p:nvPr/>
        </p:nvSpPr>
        <p:spPr>
          <a:xfrm rot="20735203">
            <a:off x="-2296342" y="-906486"/>
            <a:ext cx="6644532" cy="719137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C276B8-8F26-5242-B3F7-EF92D0EDC58D}"/>
              </a:ext>
            </a:extLst>
          </p:cNvPr>
          <p:cNvSpPr txBox="1"/>
          <p:nvPr/>
        </p:nvSpPr>
        <p:spPr>
          <a:xfrm>
            <a:off x="422844" y="1587800"/>
            <a:ext cx="38901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Nuair a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tha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tòrr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uisge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a’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sileadh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ann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an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ùine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ghoirid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tha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cunnart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nas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motha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ann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bho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thuiltean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,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agus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tha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fianais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ann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mu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thràth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gu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bheil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sileadh-uisge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mòr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a’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tachairt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nas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trice air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sgàth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atharrachadh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na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gnàth-shìde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821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sky, way&#10;&#10;Description automatically generated">
            <a:extLst>
              <a:ext uri="{FF2B5EF4-FFF2-40B4-BE49-F238E27FC236}">
                <a16:creationId xmlns:a16="http://schemas.microsoft.com/office/drawing/2014/main" id="{5AD93170-F015-3641-9F12-085B95EDDB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992987" cy="5143500"/>
          </a:xfrm>
          <a:prstGeom prst="rect">
            <a:avLst/>
          </a:prstGeom>
        </p:spPr>
      </p:pic>
      <p:sp>
        <p:nvSpPr>
          <p:cNvPr id="1088" name="Google Shape;1088;p57"/>
          <p:cNvSpPr/>
          <p:nvPr/>
        </p:nvSpPr>
        <p:spPr>
          <a:xfrm rot="18759735" flipV="1">
            <a:off x="2600390" y="-2408721"/>
            <a:ext cx="10628288" cy="8486532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57"/>
          <p:cNvSpPr/>
          <p:nvPr/>
        </p:nvSpPr>
        <p:spPr>
          <a:xfrm rot="-5400617" flipH="1" flipV="1">
            <a:off x="-2464599" y="-491445"/>
            <a:ext cx="2021236" cy="2295241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1179E5-6A5E-AD45-BE3B-858EE8D2FD19}"/>
              </a:ext>
            </a:extLst>
          </p:cNvPr>
          <p:cNvSpPr txBox="1"/>
          <p:nvPr/>
        </p:nvSpPr>
        <p:spPr>
          <a:xfrm>
            <a:off x="4572000" y="1667000"/>
            <a:ext cx="401653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Chan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eil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tachartasan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sìde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anabarrach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nan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rud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ùr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.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Bhiodh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iad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a’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tachairt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gun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atharrachadh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na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gnàth-shìde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, ach air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sgàth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blàthachadh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na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cruinne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tha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e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nas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coltaiche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gun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tachair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iad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agus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gum bi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iad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nas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miosa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.  </a:t>
            </a:r>
          </a:p>
          <a:p>
            <a:r>
              <a:rPr lang="en-GB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90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3796"/>
        </a:solidFill>
        <a:effectLst/>
      </p:bgPr>
    </p:bg>
    <p:spTree>
      <p:nvGrpSpPr>
        <p:cNvPr id="1" name="Shape 2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the earth from space&#10;&#10;Description automatically generated with medium confidence">
            <a:extLst>
              <a:ext uri="{FF2B5EF4-FFF2-40B4-BE49-F238E27FC236}">
                <a16:creationId xmlns:a16="http://schemas.microsoft.com/office/drawing/2014/main" id="{B4457EC0-B820-E146-9A20-46E8BCCFA7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629"/>
            <a:ext cx="9144000" cy="5132871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4A48EB4-3F90-F94C-BCFB-E6784F9B2C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19300" y="1227703"/>
            <a:ext cx="5105400" cy="1511300"/>
          </a:xfrm>
          <a:prstGeom prst="rect">
            <a:avLst/>
          </a:prstGeom>
        </p:spPr>
      </p:pic>
      <p:pic>
        <p:nvPicPr>
          <p:cNvPr id="7" name="Picture 6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7243264A-665E-8946-BC19-39B17163716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6144" y="4440326"/>
            <a:ext cx="1033244" cy="378856"/>
          </a:xfrm>
          <a:prstGeom prst="rect">
            <a:avLst/>
          </a:prstGeom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50239F90-B951-ED41-81C8-75EEFB6E236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4614" y="4440326"/>
            <a:ext cx="1656185" cy="3484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027D13-6899-DD42-AD7D-0274A63BA1D5}"/>
              </a:ext>
            </a:extLst>
          </p:cNvPr>
          <p:cNvSpPr txBox="1"/>
          <p:nvPr/>
        </p:nvSpPr>
        <p:spPr>
          <a:xfrm>
            <a:off x="289285" y="4368144"/>
            <a:ext cx="3623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u="sng" dirty="0">
                <a:solidFill>
                  <a:schemeClr val="bg1"/>
                </a:solidFill>
                <a:latin typeface="Muli" panose="02000503040000020004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www.storlann.co.uk</a:t>
            </a:r>
            <a:endParaRPr lang="en-US" i="1" u="sng" dirty="0">
              <a:solidFill>
                <a:schemeClr val="bg1"/>
              </a:solidFill>
              <a:latin typeface="Muli" panose="02000503040000020004" pitchFamily="2" charset="0"/>
            </a:endParaRPr>
          </a:p>
          <a:p>
            <a:r>
              <a:rPr lang="en-US" i="1" u="sng" dirty="0" err="1">
                <a:solidFill>
                  <a:schemeClr val="bg1"/>
                </a:solidFill>
                <a:latin typeface="Muli" panose="02000503040000020004" pitchFamily="2" charset="0"/>
              </a:rPr>
              <a:t>www.gaelic.education</a:t>
            </a:r>
            <a:endParaRPr lang="en-US" i="1" u="sng" dirty="0">
              <a:solidFill>
                <a:schemeClr val="bg1"/>
              </a:solidFill>
              <a:latin typeface="Muli" panose="020005030400000200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3B65DC-1E0E-FA4E-9CF7-C86E441F5AB0}"/>
              </a:ext>
            </a:extLst>
          </p:cNvPr>
          <p:cNvSpPr txBox="1"/>
          <p:nvPr/>
        </p:nvSpPr>
        <p:spPr>
          <a:xfrm>
            <a:off x="345883" y="853378"/>
            <a:ext cx="36536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Tha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grad-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thuil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no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dian-theas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nan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eisimpleirean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de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dhian-shìde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anns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an RA.</a:t>
            </a:r>
          </a:p>
          <a:p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Tha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teintean-raoin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nan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eisimpleir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de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thachartas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sìde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anabarrach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. </a:t>
            </a:r>
          </a:p>
          <a:p>
            <a:endParaRPr lang="en-GB" sz="1800" i="1" dirty="0">
              <a:solidFill>
                <a:schemeClr val="accent5"/>
              </a:solidFill>
              <a:latin typeface="Muli" panose="02000503040000020004" pitchFamily="2" charset="0"/>
            </a:endParaRPr>
          </a:p>
          <a:p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Chan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eil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iad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cumanta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san RA ach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tha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barrachd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is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barrachd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dhiubh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a’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tachairt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air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feadh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an t-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saoghail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.</a:t>
            </a:r>
          </a:p>
        </p:txBody>
      </p:sp>
      <p:pic>
        <p:nvPicPr>
          <p:cNvPr id="4" name="Picture 3" descr="A picture containing outdoor, smoke, grass, weapon&#10;&#10;Description automatically generated">
            <a:extLst>
              <a:ext uri="{FF2B5EF4-FFF2-40B4-BE49-F238E27FC236}">
                <a16:creationId xmlns:a16="http://schemas.microsoft.com/office/drawing/2014/main" id="{8E4C6323-30CF-0D4B-A2FE-10F5C2DADD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9507" y="853378"/>
            <a:ext cx="4798612" cy="319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7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, mountain, nature, green&#10;&#10;Description automatically generated">
            <a:extLst>
              <a:ext uri="{FF2B5EF4-FFF2-40B4-BE49-F238E27FC236}">
                <a16:creationId xmlns:a16="http://schemas.microsoft.com/office/drawing/2014/main" id="{DDE3C0C9-36A5-C04D-9965-8B0C1E916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813"/>
            <a:ext cx="9144000" cy="6858000"/>
          </a:xfrm>
          <a:prstGeom prst="rect">
            <a:avLst/>
          </a:prstGeom>
        </p:spPr>
      </p:pic>
      <p:sp>
        <p:nvSpPr>
          <p:cNvPr id="110" name="Google Shape;155;p23">
            <a:extLst>
              <a:ext uri="{FF2B5EF4-FFF2-40B4-BE49-F238E27FC236}">
                <a16:creationId xmlns:a16="http://schemas.microsoft.com/office/drawing/2014/main" id="{5154E6DB-D688-5549-B51C-FB961B43D769}"/>
              </a:ext>
            </a:extLst>
          </p:cNvPr>
          <p:cNvSpPr/>
          <p:nvPr/>
        </p:nvSpPr>
        <p:spPr>
          <a:xfrm rot="-9000031">
            <a:off x="-4031512" y="-4622190"/>
            <a:ext cx="14776993" cy="8261946"/>
          </a:xfrm>
          <a:custGeom>
            <a:avLst/>
            <a:gdLst/>
            <a:ahLst/>
            <a:cxnLst/>
            <a:rect l="l" t="t" r="r" b="b"/>
            <a:pathLst>
              <a:path w="140976" h="78224" extrusionOk="0">
                <a:moveTo>
                  <a:pt x="83176" y="1"/>
                </a:moveTo>
                <a:cubicBezTo>
                  <a:pt x="74943" y="1"/>
                  <a:pt x="66561" y="1656"/>
                  <a:pt x="61825" y="5878"/>
                </a:cubicBezTo>
                <a:cubicBezTo>
                  <a:pt x="56202" y="10894"/>
                  <a:pt x="57448" y="17915"/>
                  <a:pt x="52524" y="23234"/>
                </a:cubicBezTo>
                <a:cubicBezTo>
                  <a:pt x="49485" y="26517"/>
                  <a:pt x="44348" y="28827"/>
                  <a:pt x="38755" y="30073"/>
                </a:cubicBezTo>
                <a:cubicBezTo>
                  <a:pt x="34067" y="31118"/>
                  <a:pt x="29122" y="31479"/>
                  <a:pt x="24208" y="31479"/>
                </a:cubicBezTo>
                <a:cubicBezTo>
                  <a:pt x="23260" y="31479"/>
                  <a:pt x="22313" y="31466"/>
                  <a:pt x="21369" y="31441"/>
                </a:cubicBezTo>
                <a:cubicBezTo>
                  <a:pt x="19894" y="31410"/>
                  <a:pt x="18418" y="31346"/>
                  <a:pt x="16956" y="31346"/>
                </a:cubicBezTo>
                <a:cubicBezTo>
                  <a:pt x="15586" y="31346"/>
                  <a:pt x="14226" y="31402"/>
                  <a:pt x="12888" y="31593"/>
                </a:cubicBezTo>
                <a:cubicBezTo>
                  <a:pt x="5867" y="32627"/>
                  <a:pt x="1064" y="37247"/>
                  <a:pt x="548" y="41806"/>
                </a:cubicBezTo>
                <a:cubicBezTo>
                  <a:pt x="0" y="46365"/>
                  <a:pt x="3010" y="50834"/>
                  <a:pt x="6931" y="54572"/>
                </a:cubicBezTo>
                <a:cubicBezTo>
                  <a:pt x="14925" y="62384"/>
                  <a:pt x="27022" y="68220"/>
                  <a:pt x="40396" y="71989"/>
                </a:cubicBezTo>
                <a:cubicBezTo>
                  <a:pt x="53770" y="75758"/>
                  <a:pt x="68421" y="77490"/>
                  <a:pt x="83102" y="78068"/>
                </a:cubicBezTo>
                <a:cubicBezTo>
                  <a:pt x="85551" y="78163"/>
                  <a:pt x="88027" y="78223"/>
                  <a:pt x="90506" y="78223"/>
                </a:cubicBezTo>
                <a:cubicBezTo>
                  <a:pt x="99105" y="78223"/>
                  <a:pt x="107738" y="77499"/>
                  <a:pt x="115383" y="74998"/>
                </a:cubicBezTo>
                <a:cubicBezTo>
                  <a:pt x="124744" y="71958"/>
                  <a:pt x="131887" y="66396"/>
                  <a:pt x="135839" y="60195"/>
                </a:cubicBezTo>
                <a:cubicBezTo>
                  <a:pt x="139517" y="54481"/>
                  <a:pt x="140976" y="47642"/>
                  <a:pt x="140155" y="41107"/>
                </a:cubicBezTo>
                <a:cubicBezTo>
                  <a:pt x="139456" y="35089"/>
                  <a:pt x="137936" y="29769"/>
                  <a:pt x="134471" y="24116"/>
                </a:cubicBezTo>
                <a:cubicBezTo>
                  <a:pt x="132495" y="20803"/>
                  <a:pt x="129790" y="17672"/>
                  <a:pt x="126447" y="14784"/>
                </a:cubicBezTo>
                <a:cubicBezTo>
                  <a:pt x="117510" y="7125"/>
                  <a:pt x="103984" y="1714"/>
                  <a:pt x="89151" y="286"/>
                </a:cubicBezTo>
                <a:cubicBezTo>
                  <a:pt x="87206" y="100"/>
                  <a:pt x="85196" y="1"/>
                  <a:pt x="83176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95798B-D850-5E4B-BF7D-21AD98DF5257}"/>
              </a:ext>
            </a:extLst>
          </p:cNvPr>
          <p:cNvSpPr txBox="1"/>
          <p:nvPr/>
        </p:nvSpPr>
        <p:spPr>
          <a:xfrm>
            <a:off x="1322145" y="455890"/>
            <a:ext cx="64997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Le 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atharrachadh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 na 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gnàth-shìde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, 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tha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 e 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nas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coltaiche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 gum bi 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tachartasan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dian-shìde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 mar 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thuiltean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, 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dian-theas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agus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20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teintean-raoin</a:t>
            </a:r>
            <a:r>
              <a:rPr lang="en-GB" sz="2000" i="1" dirty="0">
                <a:solidFill>
                  <a:schemeClr val="accent5"/>
                </a:solidFill>
                <a:latin typeface="Muli" panose="02000503040000020004" pitchFamily="2" charset="0"/>
              </a:rPr>
              <a:t> ann.</a:t>
            </a:r>
            <a:endParaRPr lang="en-US" sz="2000" i="1" dirty="0">
              <a:solidFill>
                <a:schemeClr val="accent5"/>
              </a:solidFill>
              <a:latin typeface="Muli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97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EF1DE4-5270-0343-A630-21788527AA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5350793" cy="5143500"/>
          </a:xfrm>
          <a:prstGeom prst="rect">
            <a:avLst/>
          </a:prstGeom>
        </p:spPr>
      </p:pic>
      <p:sp>
        <p:nvSpPr>
          <p:cNvPr id="394" name="Google Shape;394;p41"/>
          <p:cNvSpPr/>
          <p:nvPr/>
        </p:nvSpPr>
        <p:spPr>
          <a:xfrm rot="13500000">
            <a:off x="1299956" y="313098"/>
            <a:ext cx="6887933" cy="4681544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41"/>
          <p:cNvSpPr/>
          <p:nvPr/>
        </p:nvSpPr>
        <p:spPr>
          <a:xfrm rot="20699969">
            <a:off x="-2459941" y="2846702"/>
            <a:ext cx="5043620" cy="3420354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2DD3C8-8D21-F54C-83C0-CC940825F940}"/>
              </a:ext>
            </a:extLst>
          </p:cNvPr>
          <p:cNvSpPr txBox="1"/>
          <p:nvPr/>
        </p:nvSpPr>
        <p:spPr>
          <a:xfrm>
            <a:off x="4459745" y="422490"/>
            <a:ext cx="33223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Nuair a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tha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connaidhean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fosail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air an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losgadh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, me,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ann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an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càraichean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agus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plèanaichean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,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bidh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gasaichean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mar carbon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dà-ogsaid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air an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leigeil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mu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sgaoil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agus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bidh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iad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a’ dol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dhan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àile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. </a:t>
            </a:r>
          </a:p>
          <a:p>
            <a:endParaRPr lang="en-GB" sz="1800" i="1" dirty="0">
              <a:solidFill>
                <a:schemeClr val="accent5"/>
              </a:solidFill>
              <a:latin typeface="Muli" panose="02000503040000020004" pitchFamily="2" charset="0"/>
            </a:endParaRPr>
          </a:p>
          <a:p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Tha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na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gasaichean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sin air a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bhith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ann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o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riamh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. 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67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little, fruit, eating&#10;&#10;Description automatically generated">
            <a:extLst>
              <a:ext uri="{FF2B5EF4-FFF2-40B4-BE49-F238E27FC236}">
                <a16:creationId xmlns:a16="http://schemas.microsoft.com/office/drawing/2014/main" id="{2214258B-E65B-4745-ADBE-E2601FE232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1674" y="-116378"/>
            <a:ext cx="7892997" cy="5259878"/>
          </a:xfrm>
          <a:prstGeom prst="rect">
            <a:avLst/>
          </a:prstGeom>
        </p:spPr>
      </p:pic>
      <p:sp>
        <p:nvSpPr>
          <p:cNvPr id="15" name="Google Shape;201;p29">
            <a:extLst>
              <a:ext uri="{FF2B5EF4-FFF2-40B4-BE49-F238E27FC236}">
                <a16:creationId xmlns:a16="http://schemas.microsoft.com/office/drawing/2014/main" id="{D2DE5488-4B1D-B446-A958-B5DFDBD41D53}"/>
              </a:ext>
            </a:extLst>
          </p:cNvPr>
          <p:cNvSpPr/>
          <p:nvPr/>
        </p:nvSpPr>
        <p:spPr>
          <a:xfrm rot="-7200027" flipH="1">
            <a:off x="6633164" y="-1369282"/>
            <a:ext cx="5884166" cy="3990085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8DDD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D7AE561-B7AF-8D47-B8E3-731189FB5300}"/>
              </a:ext>
            </a:extLst>
          </p:cNvPr>
          <p:cNvSpPr/>
          <p:nvPr/>
        </p:nvSpPr>
        <p:spPr>
          <a:xfrm rot="20735203">
            <a:off x="-1455941" y="-1049196"/>
            <a:ext cx="6644532" cy="719137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D77DE8-6117-5C47-9A28-BAC40A829586}"/>
              </a:ext>
            </a:extLst>
          </p:cNvPr>
          <p:cNvSpPr txBox="1"/>
          <p:nvPr/>
        </p:nvSpPr>
        <p:spPr>
          <a:xfrm>
            <a:off x="796321" y="1743326"/>
            <a:ext cx="23684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Tha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iad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deatamach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airson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leigeil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le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lusan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,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beathaichean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agus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daoine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soirbheachadh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air an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Talamh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louds, setting&#10;&#10;Description automatically generated">
            <a:extLst>
              <a:ext uri="{FF2B5EF4-FFF2-40B4-BE49-F238E27FC236}">
                <a16:creationId xmlns:a16="http://schemas.microsoft.com/office/drawing/2014/main" id="{6590F2A2-DFA3-3748-B970-7095EA89F7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63039"/>
            <a:ext cx="9144000" cy="3810000"/>
          </a:xfrm>
          <a:prstGeom prst="rect">
            <a:avLst/>
          </a:prstGeom>
        </p:spPr>
      </p:pic>
      <p:sp>
        <p:nvSpPr>
          <p:cNvPr id="1088" name="Google Shape;1088;p57"/>
          <p:cNvSpPr/>
          <p:nvPr/>
        </p:nvSpPr>
        <p:spPr>
          <a:xfrm rot="2834202" flipH="1">
            <a:off x="-912166" y="247929"/>
            <a:ext cx="12353837" cy="8640573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8DDD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57"/>
          <p:cNvSpPr/>
          <p:nvPr/>
        </p:nvSpPr>
        <p:spPr>
          <a:xfrm rot="-5400617" flipH="1">
            <a:off x="7731791" y="-277274"/>
            <a:ext cx="2021236" cy="1489317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3DFD13-536D-E34D-A773-C2592E626850}"/>
              </a:ext>
            </a:extLst>
          </p:cNvPr>
          <p:cNvSpPr txBox="1"/>
          <p:nvPr/>
        </p:nvSpPr>
        <p:spPr>
          <a:xfrm>
            <a:off x="1746529" y="3514599"/>
            <a:ext cx="5650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Mar as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motha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de na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connaidhean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fosail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tha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air an 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losgadh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, ’s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ann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as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motha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de na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gasaichean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sin a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tha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air an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dèanamh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.</a:t>
            </a:r>
            <a:endParaRPr lang="en-GB" sz="2400" i="1" dirty="0">
              <a:solidFill>
                <a:schemeClr val="accent5"/>
              </a:solidFill>
              <a:latin typeface="Muli" panose="020005030400000200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489629-B99D-4142-A83A-02CB81191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DE264C-1DBD-7B42-89A2-C49A5CA15669}"/>
              </a:ext>
            </a:extLst>
          </p:cNvPr>
          <p:cNvSpPr txBox="1"/>
          <p:nvPr/>
        </p:nvSpPr>
        <p:spPr>
          <a:xfrm>
            <a:off x="391016" y="942035"/>
            <a:ext cx="31255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Nuair a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chruinnicheas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na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gasaichean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sin,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ris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an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canar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gasaichean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taigh-glainne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,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tha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iad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mar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phlangaid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agus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bidh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iad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b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</a:b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a’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glacadh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teas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ann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an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àile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na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Talmhainn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. Air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sgàth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seo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bidh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teòthachdan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na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cruinne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ag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èirigh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agus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canaidh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sinn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blàthachadh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na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cruinne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ri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seo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.</a:t>
            </a:r>
          </a:p>
          <a:p>
            <a:endParaRPr lang="en-US" sz="1800" i="1" dirty="0">
              <a:solidFill>
                <a:schemeClr val="accent5"/>
              </a:solidFill>
              <a:latin typeface="Muli" panose="02000503040000020004" pitchFamily="2" charset="0"/>
            </a:endParaRPr>
          </a:p>
        </p:txBody>
      </p:sp>
      <p:sp>
        <p:nvSpPr>
          <p:cNvPr id="10" name="Google Shape;201;p29">
            <a:extLst>
              <a:ext uri="{FF2B5EF4-FFF2-40B4-BE49-F238E27FC236}">
                <a16:creationId xmlns:a16="http://schemas.microsoft.com/office/drawing/2014/main" id="{D72AC213-AA65-BD48-BCBF-1D7CF1F80455}"/>
              </a:ext>
            </a:extLst>
          </p:cNvPr>
          <p:cNvSpPr/>
          <p:nvPr/>
        </p:nvSpPr>
        <p:spPr>
          <a:xfrm rot="14139965" flipH="1">
            <a:off x="-3442673" y="-4313913"/>
            <a:ext cx="7375435" cy="6658977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8DDD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201;p29">
            <a:extLst>
              <a:ext uri="{FF2B5EF4-FFF2-40B4-BE49-F238E27FC236}">
                <a16:creationId xmlns:a16="http://schemas.microsoft.com/office/drawing/2014/main" id="{00AC9EF6-8591-DB46-9B84-B6482EDDE94A}"/>
              </a:ext>
            </a:extLst>
          </p:cNvPr>
          <p:cNvSpPr/>
          <p:nvPr/>
        </p:nvSpPr>
        <p:spPr>
          <a:xfrm rot="14139965" flipH="1">
            <a:off x="7084154" y="3811455"/>
            <a:ext cx="3160776" cy="3959492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8DDD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617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water, person, water sport&#10;&#10;Description automatically generated">
            <a:extLst>
              <a:ext uri="{FF2B5EF4-FFF2-40B4-BE49-F238E27FC236}">
                <a16:creationId xmlns:a16="http://schemas.microsoft.com/office/drawing/2014/main" id="{38AE72F2-2898-0343-8213-940E8515A0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5087389" cy="5150220"/>
          </a:xfrm>
          <a:prstGeom prst="rect">
            <a:avLst/>
          </a:prstGeom>
        </p:spPr>
      </p:pic>
      <p:sp>
        <p:nvSpPr>
          <p:cNvPr id="394" name="Google Shape;394;p41"/>
          <p:cNvSpPr/>
          <p:nvPr/>
        </p:nvSpPr>
        <p:spPr>
          <a:xfrm rot="13500000">
            <a:off x="1299956" y="313098"/>
            <a:ext cx="6887933" cy="4681544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41"/>
          <p:cNvSpPr/>
          <p:nvPr/>
        </p:nvSpPr>
        <p:spPr>
          <a:xfrm rot="20699969">
            <a:off x="-2459941" y="2846702"/>
            <a:ext cx="5043620" cy="3420354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6D12A5-7CA3-2C47-A335-4E7ED9B72247}"/>
              </a:ext>
            </a:extLst>
          </p:cNvPr>
          <p:cNvSpPr txBox="1"/>
          <p:nvPr/>
        </p:nvSpPr>
        <p:spPr>
          <a:xfrm>
            <a:off x="4315359" y="1796236"/>
            <a:ext cx="41903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Tha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sìde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a’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bruidhinn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air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cò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ris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tha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e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coltach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a-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muigh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gach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latha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.</a:t>
            </a:r>
          </a:p>
          <a:p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 </a:t>
            </a:r>
          </a:p>
          <a:p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Tha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mòran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fhaclan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againn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airson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innse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cò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ris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tha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an t-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sìde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coltach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: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teth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,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fuar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,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tioram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,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grianach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, </a:t>
            </a:r>
            <a:r>
              <a:rPr lang="en-GB" sz="1800" i="1" dirty="0" err="1">
                <a:solidFill>
                  <a:schemeClr val="accent5"/>
                </a:solidFill>
                <a:latin typeface="Muli" panose="02000503040000020004" pitchFamily="2" charset="0"/>
              </a:rPr>
              <a:t>fliuch</a:t>
            </a:r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.</a:t>
            </a:r>
          </a:p>
          <a:p>
            <a:r>
              <a:rPr lang="en-GB" sz="1800" i="1" dirty="0">
                <a:solidFill>
                  <a:schemeClr val="accent5"/>
                </a:solidFill>
                <a:latin typeface="Muli" panose="02000503040000020004" pitchFamily="2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33455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limate Change by Slidesgo">
  <a:themeElements>
    <a:clrScheme name="Simple Light">
      <a:dk1>
        <a:srgbClr val="057D3A"/>
      </a:dk1>
      <a:lt1>
        <a:srgbClr val="E0ECBF"/>
      </a:lt1>
      <a:dk2>
        <a:srgbClr val="005364"/>
      </a:dk2>
      <a:lt2>
        <a:srgbClr val="FFFFFF"/>
      </a:lt2>
      <a:accent1>
        <a:srgbClr val="9EC96E"/>
      </a:accent1>
      <a:accent2>
        <a:srgbClr val="057D3A"/>
      </a:accent2>
      <a:accent3>
        <a:srgbClr val="00C8CE"/>
      </a:accent3>
      <a:accent4>
        <a:srgbClr val="24749D"/>
      </a:accent4>
      <a:accent5>
        <a:srgbClr val="005364"/>
      </a:accent5>
      <a:accent6>
        <a:srgbClr val="FFCEBB"/>
      </a:accent6>
      <a:hlink>
        <a:srgbClr val="057D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8019</TotalTime>
  <Words>867</Words>
  <Application>Microsoft Macintosh PowerPoint</Application>
  <PresentationFormat>On-screen Show (16:9)</PresentationFormat>
  <Paragraphs>52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Proxima Nova Semibold</vt:lpstr>
      <vt:lpstr>Impact</vt:lpstr>
      <vt:lpstr>Ranchers</vt:lpstr>
      <vt:lpstr>Muli</vt:lpstr>
      <vt:lpstr>Lilita One</vt:lpstr>
      <vt:lpstr>Proxima Nova</vt:lpstr>
      <vt:lpstr>Poppins</vt:lpstr>
      <vt:lpstr>Climate Change by Slidesgo</vt:lpstr>
      <vt:lpstr>Slidesgo Final Pages</vt:lpstr>
      <vt:lpstr>Atharrachadh na gnàth-shìde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COP26</dc:title>
  <dc:subject/>
  <dc:creator/>
  <cp:keywords/>
  <dc:description/>
  <cp:lastModifiedBy>Neil Smith</cp:lastModifiedBy>
  <cp:revision>61</cp:revision>
  <dcterms:modified xsi:type="dcterms:W3CDTF">2022-02-09T14:45:25Z</dcterms:modified>
  <cp:category/>
</cp:coreProperties>
</file>