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82" r:id="rId2"/>
  </p:sldMasterIdLst>
  <p:notesMasterIdLst>
    <p:notesMasterId r:id="rId20"/>
  </p:notesMasterIdLst>
  <p:sldIdLst>
    <p:sldId id="309" r:id="rId3"/>
    <p:sldId id="256" r:id="rId4"/>
    <p:sldId id="263" r:id="rId5"/>
    <p:sldId id="261" r:id="rId6"/>
    <p:sldId id="279" r:id="rId7"/>
    <p:sldId id="310" r:id="rId8"/>
    <p:sldId id="318" r:id="rId9"/>
    <p:sldId id="312" r:id="rId10"/>
    <p:sldId id="313" r:id="rId11"/>
    <p:sldId id="266" r:id="rId12"/>
    <p:sldId id="269" r:id="rId13"/>
    <p:sldId id="319" r:id="rId14"/>
    <p:sldId id="316" r:id="rId15"/>
    <p:sldId id="320" r:id="rId16"/>
    <p:sldId id="321" r:id="rId17"/>
    <p:sldId id="322" r:id="rId18"/>
    <p:sldId id="291" r:id="rId19"/>
  </p:sldIdLst>
  <p:sldSz cx="9144000" cy="5143500" type="screen16x9"/>
  <p:notesSz cx="6858000" cy="9144000"/>
  <p:embeddedFontLst>
    <p:embeddedFont>
      <p:font typeface="Impact" panose="020B0806030902050204" pitchFamily="34" charset="0"/>
      <p:regular r:id="rId21"/>
    </p:embeddedFont>
    <p:embeddedFont>
      <p:font typeface="Lilita One" panose="02000000000000000000" pitchFamily="2" charset="0"/>
      <p:regular r:id="rId22"/>
    </p:embeddedFont>
    <p:embeddedFont>
      <p:font typeface="Muli" panose="02000503040000020004" pitchFamily="2" charset="0"/>
      <p:bold r:id="rId23"/>
      <p:italic r:id="rId24"/>
    </p:embeddedFont>
    <p:embeddedFont>
      <p:font typeface="Poppins" pitchFamily="2" charset="77"/>
      <p:regular r:id="rId25"/>
      <p:bold r:id="rId26"/>
      <p:italic r:id="rId27"/>
      <p:boldItalic r:id="rId28"/>
    </p:embeddedFont>
    <p:embeddedFont>
      <p:font typeface="Proxima Nova" panose="02000506030000020004" pitchFamily="2" charset="0"/>
      <p:regular r:id="rId29"/>
      <p:bold r:id="rId30"/>
      <p:italic r:id="rId31"/>
      <p:boldItalic r:id="rId32"/>
    </p:embeddedFont>
    <p:embeddedFont>
      <p:font typeface="Proxima Nova Semibold" panose="02000506030000020004" pitchFamily="2" charset="0"/>
      <p:regular r:id="rId33"/>
      <p:bold r:id="rId34"/>
      <p:italic r:id="rId35"/>
      <p:boldItalic r:id="rId36"/>
    </p:embeddedFont>
    <p:embeddedFont>
      <p:font typeface="Ranchers" panose="020B0903030202050004" pitchFamily="34" charset="0"/>
      <p:regular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3796"/>
    <a:srgbClr val="8DDD7E"/>
    <a:srgbClr val="3832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1382DDD-BFDF-4ABF-983F-CFD277881FC3}">
  <a:tblStyle styleId="{51382DDD-BFDF-4ABF-983F-CFD277881FC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3"/>
    <p:restoredTop sz="94694"/>
  </p:normalViewPr>
  <p:slideViewPr>
    <p:cSldViewPr snapToGrid="0" snapToObjects="1" showGuides="1">
      <p:cViewPr varScale="1">
        <p:scale>
          <a:sx n="161" d="100"/>
          <a:sy n="161" d="100"/>
        </p:scale>
        <p:origin x="1048" y="2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viewProps" Target="viewProp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8732cfaf4f_4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8732cfaf4f_4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1851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70f1f795cd_1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70f1f795cd_1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a36d923691_0_1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a36d923691_0_13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g70ff5ca009_7_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0" name="Google Shape;1170;g70ff5ca009_7_4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80649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70f1f795cd_1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70f1f795cd_1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86687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70f1f795cd_1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70f1f795cd_1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7717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g70ff5ca009_7_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0" name="Google Shape;1170;g70ff5ca009_7_4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64331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8732cfaf4f_0_5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8732cfaf4f_0_5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31177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0" name="Google Shape;2690;SLIDES_API743706025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1" name="Google Shape;2691;SLIDES_API743706025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8732cfaf4f_4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8732cfaf4f_4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8732cfaf4f_0_5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8732cfaf4f_0_5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70f1f795cd_1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70f1f795cd_1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g70ff5ca009_7_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0" name="Google Shape;1170;g70ff5ca009_7_4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70f1f795cd_1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70f1f795cd_1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16464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70f1f795cd_1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70f1f795cd_1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4283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70f1f795cd_1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70f1f795cd_1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80935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70f1f795cd_1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70f1f795cd_1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1975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819000" y="1179150"/>
            <a:ext cx="3519600" cy="209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300"/>
              <a:buNone/>
              <a:defRPr sz="8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9pPr>
          </a:lstStyle>
          <a:p>
            <a:endParaRPr dirty="0"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819000" y="3276750"/>
            <a:ext cx="2302200" cy="68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9pPr>
          </a:lstStyle>
          <a:p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1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2"/>
          <p:cNvSpPr/>
          <p:nvPr/>
        </p:nvSpPr>
        <p:spPr>
          <a:xfrm rot="-9899867">
            <a:off x="7335495" y="-346017"/>
            <a:ext cx="2761705" cy="1872863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rgbClr val="8DDD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32"/>
          <p:cNvSpPr/>
          <p:nvPr/>
        </p:nvSpPr>
        <p:spPr>
          <a:xfrm rot="899937">
            <a:off x="-2632860" y="1803084"/>
            <a:ext cx="6284395" cy="4261791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rgbClr val="8DDD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1_1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" name="Google Shape;218;p33"/>
          <p:cNvGrpSpPr/>
          <p:nvPr/>
        </p:nvGrpSpPr>
        <p:grpSpPr>
          <a:xfrm>
            <a:off x="-1434460" y="-1604967"/>
            <a:ext cx="11726995" cy="11113880"/>
            <a:chOff x="-1434460" y="-1604967"/>
            <a:chExt cx="11726995" cy="11113880"/>
          </a:xfrm>
        </p:grpSpPr>
        <p:sp>
          <p:nvSpPr>
            <p:cNvPr id="219" name="Google Shape;219;p33"/>
            <p:cNvSpPr/>
            <p:nvPr/>
          </p:nvSpPr>
          <p:spPr>
            <a:xfrm rot="-9899867">
              <a:off x="7335495" y="-351955"/>
              <a:ext cx="2761705" cy="1872863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3"/>
            <p:cNvSpPr/>
            <p:nvPr/>
          </p:nvSpPr>
          <p:spPr>
            <a:xfrm rot="4500077">
              <a:off x="-1638361" y="-508487"/>
              <a:ext cx="4733536" cy="3210069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3"/>
            <p:cNvSpPr/>
            <p:nvPr/>
          </p:nvSpPr>
          <p:spPr>
            <a:xfrm rot="-2700000">
              <a:off x="2916718" y="3408392"/>
              <a:ext cx="6542854" cy="4437066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3193491" y="-360409"/>
            <a:ext cx="9810503" cy="6653037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rgbClr val="8DDD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819000" y="1179150"/>
            <a:ext cx="3519600" cy="209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300"/>
              <a:buNone/>
              <a:defRPr sz="8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819000" y="3276750"/>
            <a:ext cx="2302200" cy="68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799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4962899" y="894575"/>
            <a:ext cx="3362100" cy="684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subTitle" idx="1"/>
          </p:nvPr>
        </p:nvSpPr>
        <p:spPr>
          <a:xfrm>
            <a:off x="4962875" y="1692025"/>
            <a:ext cx="3362100" cy="25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Char char="○"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9pPr>
          </a:lstStyle>
          <a:p>
            <a:endParaRPr/>
          </a:p>
        </p:txBody>
      </p:sp>
      <p:sp>
        <p:nvSpPr>
          <p:cNvPr id="51" name="Google Shape;51;p9"/>
          <p:cNvSpPr/>
          <p:nvPr/>
        </p:nvSpPr>
        <p:spPr>
          <a:xfrm rot="-900031">
            <a:off x="-2177367" y="2722878"/>
            <a:ext cx="5043620" cy="3420354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 txBox="1">
            <a:spLocks noGrp="1"/>
          </p:cNvSpPr>
          <p:nvPr>
            <p:ph type="title" hasCustomPrompt="1"/>
          </p:nvPr>
        </p:nvSpPr>
        <p:spPr>
          <a:xfrm>
            <a:off x="2994550" y="1629250"/>
            <a:ext cx="5440200" cy="146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>
            <a:spLocks noGrp="1"/>
          </p:cNvSpPr>
          <p:nvPr>
            <p:ph type="subTitle" idx="1"/>
          </p:nvPr>
        </p:nvSpPr>
        <p:spPr>
          <a:xfrm>
            <a:off x="3818150" y="2887488"/>
            <a:ext cx="4619700" cy="584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11"/>
          <p:cNvSpPr/>
          <p:nvPr/>
        </p:nvSpPr>
        <p:spPr>
          <a:xfrm rot="12599832" flipH="1">
            <a:off x="-840519" y="-1690453"/>
            <a:ext cx="8487719" cy="5702223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9_1">
    <p:bg>
      <p:bgPr>
        <a:solidFill>
          <a:schemeClr val="bg1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/>
          <p:nvPr/>
        </p:nvSpPr>
        <p:spPr>
          <a:xfrm rot="-1799977">
            <a:off x="-3003019" y="3019063"/>
            <a:ext cx="13031996" cy="5262374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rgbClr val="8DDD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1"/>
          </p:nvPr>
        </p:nvSpPr>
        <p:spPr>
          <a:xfrm>
            <a:off x="5945879" y="3839904"/>
            <a:ext cx="2508900" cy="6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hasCustomPrompt="1"/>
          </p:nvPr>
        </p:nvSpPr>
        <p:spPr>
          <a:xfrm>
            <a:off x="999151" y="1880464"/>
            <a:ext cx="1871100" cy="59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 hasCustomPrompt="1"/>
          </p:nvPr>
        </p:nvSpPr>
        <p:spPr>
          <a:xfrm>
            <a:off x="3628301" y="1878325"/>
            <a:ext cx="1871100" cy="59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 idx="3" hasCustomPrompt="1"/>
          </p:nvPr>
        </p:nvSpPr>
        <p:spPr>
          <a:xfrm>
            <a:off x="6257447" y="1880470"/>
            <a:ext cx="1871100" cy="59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4"/>
          </p:nvPr>
        </p:nvSpPr>
        <p:spPr>
          <a:xfrm>
            <a:off x="694856" y="3846300"/>
            <a:ext cx="2508900" cy="6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3317255" y="3846300"/>
            <a:ext cx="2508900" cy="6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819000" y="688949"/>
            <a:ext cx="7506000" cy="57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 idx="7"/>
          </p:nvPr>
        </p:nvSpPr>
        <p:spPr>
          <a:xfrm>
            <a:off x="670966" y="3056075"/>
            <a:ext cx="2557200" cy="8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3293243" y="3056075"/>
            <a:ext cx="2557200" cy="8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 idx="9"/>
          </p:nvPr>
        </p:nvSpPr>
        <p:spPr>
          <a:xfrm>
            <a:off x="5915511" y="3056075"/>
            <a:ext cx="2557200" cy="8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9pPr>
          </a:lstStyle>
          <a:p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28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oogle Shape;101;p16"/>
          <p:cNvGrpSpPr/>
          <p:nvPr/>
        </p:nvGrpSpPr>
        <p:grpSpPr>
          <a:xfrm>
            <a:off x="-5374925" y="-5596719"/>
            <a:ext cx="17864741" cy="11327085"/>
            <a:chOff x="-5374925" y="-5596719"/>
            <a:chExt cx="17864741" cy="11327085"/>
          </a:xfrm>
        </p:grpSpPr>
        <p:sp>
          <p:nvSpPr>
            <p:cNvPr id="102" name="Google Shape;102;p16"/>
            <p:cNvSpPr/>
            <p:nvPr/>
          </p:nvSpPr>
          <p:spPr>
            <a:xfrm rot="-8999937" flipH="1">
              <a:off x="-4306584" y="-3465528"/>
              <a:ext cx="10417543" cy="7064704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6"/>
            <p:cNvSpPr/>
            <p:nvPr/>
          </p:nvSpPr>
          <p:spPr>
            <a:xfrm rot="470698" flipH="1">
              <a:off x="6318598" y="-1669766"/>
              <a:ext cx="5924736" cy="4017887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" name="Google Shape;104;p16"/>
          <p:cNvSpPr txBox="1">
            <a:spLocks noGrp="1"/>
          </p:cNvSpPr>
          <p:nvPr>
            <p:ph type="title"/>
          </p:nvPr>
        </p:nvSpPr>
        <p:spPr>
          <a:xfrm>
            <a:off x="1141875" y="2076575"/>
            <a:ext cx="6860100" cy="1656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subTitle" idx="1"/>
          </p:nvPr>
        </p:nvSpPr>
        <p:spPr>
          <a:xfrm>
            <a:off x="1796350" y="3972908"/>
            <a:ext cx="5553300" cy="49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title" idx="2" hasCustomPrompt="1"/>
          </p:nvPr>
        </p:nvSpPr>
        <p:spPr>
          <a:xfrm>
            <a:off x="6989883" y="451079"/>
            <a:ext cx="1474200" cy="145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8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25_1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18"/>
          <p:cNvGrpSpPr/>
          <p:nvPr/>
        </p:nvGrpSpPr>
        <p:grpSpPr>
          <a:xfrm>
            <a:off x="-546191" y="-1302926"/>
            <a:ext cx="14003916" cy="10162931"/>
            <a:chOff x="-546191" y="-1302926"/>
            <a:chExt cx="14003916" cy="10162931"/>
          </a:xfrm>
        </p:grpSpPr>
        <p:sp>
          <p:nvSpPr>
            <p:cNvPr id="112" name="Google Shape;112;p18"/>
            <p:cNvSpPr/>
            <p:nvPr/>
          </p:nvSpPr>
          <p:spPr>
            <a:xfrm rot="5400000">
              <a:off x="-1115179" y="-733938"/>
              <a:ext cx="3535782" cy="2397807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8"/>
            <p:cNvSpPr/>
            <p:nvPr/>
          </p:nvSpPr>
          <p:spPr>
            <a:xfrm rot="899874" flipH="1">
              <a:off x="3973065" y="1808878"/>
              <a:ext cx="8858247" cy="6007260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" name="Google Shape;114;p18"/>
          <p:cNvSpPr txBox="1">
            <a:spLocks noGrp="1"/>
          </p:cNvSpPr>
          <p:nvPr>
            <p:ph type="title"/>
          </p:nvPr>
        </p:nvSpPr>
        <p:spPr>
          <a:xfrm>
            <a:off x="819000" y="688949"/>
            <a:ext cx="7506000" cy="57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10_1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6"/>
          <p:cNvSpPr/>
          <p:nvPr/>
        </p:nvSpPr>
        <p:spPr>
          <a:xfrm rot="8999739" flipH="1">
            <a:off x="-1826846" y="-1441372"/>
            <a:ext cx="10085646" cy="8345044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26"/>
          <p:cNvSpPr txBox="1">
            <a:spLocks noGrp="1"/>
          </p:cNvSpPr>
          <p:nvPr>
            <p:ph type="title"/>
          </p:nvPr>
        </p:nvSpPr>
        <p:spPr>
          <a:xfrm>
            <a:off x="819000" y="688949"/>
            <a:ext cx="7506000" cy="57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6"/>
          <p:cNvSpPr txBox="1">
            <a:spLocks noGrp="1"/>
          </p:cNvSpPr>
          <p:nvPr>
            <p:ph type="title" idx="2" hasCustomPrompt="1"/>
          </p:nvPr>
        </p:nvSpPr>
        <p:spPr>
          <a:xfrm>
            <a:off x="1047601" y="1934950"/>
            <a:ext cx="3084300" cy="79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7" name="Google Shape;187;p26"/>
          <p:cNvSpPr txBox="1">
            <a:spLocks noGrp="1"/>
          </p:cNvSpPr>
          <p:nvPr>
            <p:ph type="subTitle" idx="1"/>
          </p:nvPr>
        </p:nvSpPr>
        <p:spPr>
          <a:xfrm>
            <a:off x="1047588" y="3100500"/>
            <a:ext cx="1504200" cy="12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8" name="Google Shape;188;p26"/>
          <p:cNvSpPr txBox="1">
            <a:spLocks noGrp="1"/>
          </p:cNvSpPr>
          <p:nvPr>
            <p:ph type="title" idx="3" hasCustomPrompt="1"/>
          </p:nvPr>
        </p:nvSpPr>
        <p:spPr>
          <a:xfrm>
            <a:off x="5012101" y="1934950"/>
            <a:ext cx="3084300" cy="79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9" name="Google Shape;189;p26"/>
          <p:cNvSpPr txBox="1">
            <a:spLocks noGrp="1"/>
          </p:cNvSpPr>
          <p:nvPr>
            <p:ph type="subTitle" idx="4"/>
          </p:nvPr>
        </p:nvSpPr>
        <p:spPr>
          <a:xfrm>
            <a:off x="6592208" y="3100581"/>
            <a:ext cx="1504200" cy="12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8DDD7E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87200" y="541025"/>
            <a:ext cx="7596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ilita One"/>
              <a:buNone/>
              <a:defRPr sz="3500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7200" y="1152475"/>
            <a:ext cx="768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83" r:id="rId2"/>
    <p:sldLayoutId id="2147483655" r:id="rId3"/>
    <p:sldLayoutId id="2147483657" r:id="rId4"/>
    <p:sldLayoutId id="2147483658" r:id="rId5"/>
    <p:sldLayoutId id="2147483659" r:id="rId6"/>
    <p:sldLayoutId id="2147483662" r:id="rId7"/>
    <p:sldLayoutId id="2147483664" r:id="rId8"/>
    <p:sldLayoutId id="2147483672" r:id="rId9"/>
    <p:sldLayoutId id="2147483678" r:id="rId10"/>
    <p:sldLayoutId id="214748367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8DDD7E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4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224" name="Google Shape;224;p34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torlann.co.uk/" TargetMode="External"/><Relationship Id="rId3" Type="http://schemas.openxmlformats.org/officeDocument/2006/relationships/image" Target="../media/image26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laser&#10;&#10;Description automatically generated">
            <a:extLst>
              <a:ext uri="{FF2B5EF4-FFF2-40B4-BE49-F238E27FC236}">
                <a16:creationId xmlns:a16="http://schemas.microsoft.com/office/drawing/2014/main" id="{39C3B873-13DB-FC41-87C3-10D71BED4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Google Shape;9;p2">
            <a:extLst>
              <a:ext uri="{FF2B5EF4-FFF2-40B4-BE49-F238E27FC236}">
                <a16:creationId xmlns:a16="http://schemas.microsoft.com/office/drawing/2014/main" id="{AA4D6273-FB76-9846-B77A-91AB45B3F023}"/>
              </a:ext>
            </a:extLst>
          </p:cNvPr>
          <p:cNvSpPr/>
          <p:nvPr/>
        </p:nvSpPr>
        <p:spPr>
          <a:xfrm flipH="1">
            <a:off x="4067121" y="0"/>
            <a:ext cx="9810503" cy="6653037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rgbClr val="8DDD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A8995F8-9454-504A-890F-B0BD93A3F1C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966" y="4171686"/>
            <a:ext cx="1865444" cy="5522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BD7635-E496-2142-97FF-A8F5C83ACB73}"/>
              </a:ext>
            </a:extLst>
          </p:cNvPr>
          <p:cNvSpPr txBox="1"/>
          <p:nvPr/>
        </p:nvSpPr>
        <p:spPr>
          <a:xfrm>
            <a:off x="327645" y="2007867"/>
            <a:ext cx="4589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 err="1">
                <a:solidFill>
                  <a:schemeClr val="tx2"/>
                </a:solidFill>
                <a:latin typeface="Muli" panose="02000503040000020004" pitchFamily="2" charset="0"/>
              </a:rPr>
              <a:t>Dè</a:t>
            </a:r>
            <a:r>
              <a:rPr lang="en-GB" sz="1800" b="1" dirty="0">
                <a:solidFill>
                  <a:schemeClr val="tx2"/>
                </a:solidFill>
                <a:latin typeface="Muli" panose="02000503040000020004" pitchFamily="2" charset="0"/>
              </a:rPr>
              <a:t> as </a:t>
            </a:r>
            <a:r>
              <a:rPr lang="en-GB" sz="1800" b="1" dirty="0" err="1">
                <a:solidFill>
                  <a:schemeClr val="tx2"/>
                </a:solidFill>
                <a:latin typeface="Muli" panose="02000503040000020004" pitchFamily="2" charset="0"/>
              </a:rPr>
              <a:t>urrainn</a:t>
            </a:r>
            <a:r>
              <a:rPr lang="en-GB" sz="1800" b="1" dirty="0">
                <a:solidFill>
                  <a:schemeClr val="tx2"/>
                </a:solidFill>
                <a:latin typeface="Muli" panose="02000503040000020004" pitchFamily="2" charset="0"/>
              </a:rPr>
              <a:t> </a:t>
            </a:r>
            <a:r>
              <a:rPr lang="en-GB" sz="1800" b="1" dirty="0" err="1">
                <a:solidFill>
                  <a:schemeClr val="tx2"/>
                </a:solidFill>
                <a:latin typeface="Muli" panose="02000503040000020004" pitchFamily="2" charset="0"/>
              </a:rPr>
              <a:t>dhuinn</a:t>
            </a:r>
            <a:r>
              <a:rPr lang="en-GB" sz="1800" b="1" dirty="0">
                <a:solidFill>
                  <a:schemeClr val="tx2"/>
                </a:solidFill>
                <a:latin typeface="Muli" panose="02000503040000020004" pitchFamily="2" charset="0"/>
              </a:rPr>
              <a:t> a </a:t>
            </a:r>
            <a:r>
              <a:rPr lang="en-GB" sz="1800" b="1" dirty="0" err="1">
                <a:solidFill>
                  <a:schemeClr val="tx2"/>
                </a:solidFill>
                <a:latin typeface="Muli" panose="02000503040000020004" pitchFamily="2" charset="0"/>
              </a:rPr>
              <a:t>dhèanamh</a:t>
            </a:r>
            <a:r>
              <a:rPr lang="en-GB" sz="1800" b="1" dirty="0">
                <a:solidFill>
                  <a:schemeClr val="tx2"/>
                </a:solidFill>
                <a:latin typeface="Muli" panose="02000503040000020004" pitchFamily="2" charset="0"/>
              </a:rPr>
              <a:t> mu </a:t>
            </a:r>
            <a:r>
              <a:rPr lang="en-GB" sz="1800" b="1" dirty="0" err="1">
                <a:solidFill>
                  <a:schemeClr val="tx2"/>
                </a:solidFill>
                <a:latin typeface="Muli" panose="02000503040000020004" pitchFamily="2" charset="0"/>
              </a:rPr>
              <a:t>atharrachadh</a:t>
            </a:r>
            <a:r>
              <a:rPr lang="en-GB" sz="1800" b="1" dirty="0">
                <a:solidFill>
                  <a:schemeClr val="tx2"/>
                </a:solidFill>
                <a:latin typeface="Muli" panose="02000503040000020004" pitchFamily="2" charset="0"/>
              </a:rPr>
              <a:t> na </a:t>
            </a:r>
            <a:r>
              <a:rPr lang="en-GB" sz="1800" b="1" dirty="0" err="1">
                <a:solidFill>
                  <a:schemeClr val="tx2"/>
                </a:solidFill>
                <a:latin typeface="Muli" panose="02000503040000020004" pitchFamily="2" charset="0"/>
              </a:rPr>
              <a:t>gnàth-shìde</a:t>
            </a:r>
            <a:r>
              <a:rPr lang="en-GB" sz="1800" b="1" dirty="0">
                <a:solidFill>
                  <a:schemeClr val="tx2"/>
                </a:solidFill>
                <a:latin typeface="Muli" panose="02000503040000020004" pitchFamily="2" charset="0"/>
              </a:rPr>
              <a:t>?</a:t>
            </a:r>
            <a:endParaRPr lang="en-US" sz="1800" b="1" dirty="0">
              <a:solidFill>
                <a:schemeClr val="tx2"/>
              </a:solidFill>
              <a:latin typeface="Muli" panose="02000503040000020004" pitchFamily="2" charset="0"/>
            </a:endParaRPr>
          </a:p>
        </p:txBody>
      </p:sp>
      <p:pic>
        <p:nvPicPr>
          <p:cNvPr id="14" name="Picture 13" descr="A picture containing colorful, painted&#10;&#10;Description automatically generated">
            <a:extLst>
              <a:ext uri="{FF2B5EF4-FFF2-40B4-BE49-F238E27FC236}">
                <a16:creationId xmlns:a16="http://schemas.microsoft.com/office/drawing/2014/main" id="{40176037-C8CC-924D-A674-E63B6FF3A4A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8355" y="1802518"/>
            <a:ext cx="3048000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Google Shape;231;p36">
            <a:extLst>
              <a:ext uri="{FF2B5EF4-FFF2-40B4-BE49-F238E27FC236}">
                <a16:creationId xmlns:a16="http://schemas.microsoft.com/office/drawing/2014/main" id="{87FC6346-215C-514B-B0C4-4E5705DEF1E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56937" y="427556"/>
            <a:ext cx="4115063" cy="1051791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lvl="0"/>
            <a:r>
              <a:rPr lang="en-GB" sz="3600" dirty="0" err="1">
                <a:solidFill>
                  <a:srgbClr val="38328C"/>
                </a:solidFill>
              </a:rPr>
              <a:t>Atharrachadh</a:t>
            </a:r>
            <a:r>
              <a:rPr lang="en-GB" sz="3600" dirty="0">
                <a:solidFill>
                  <a:srgbClr val="38328C"/>
                </a:solidFill>
              </a:rPr>
              <a:t> na </a:t>
            </a:r>
            <a:r>
              <a:rPr lang="en-GB" sz="3600" dirty="0" err="1">
                <a:solidFill>
                  <a:srgbClr val="38328C"/>
                </a:solidFill>
              </a:rPr>
              <a:t>gnàth-shìde</a:t>
            </a:r>
            <a:endParaRPr sz="3600" dirty="0">
              <a:solidFill>
                <a:srgbClr val="38328C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27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472;p45">
            <a:extLst>
              <a:ext uri="{FF2B5EF4-FFF2-40B4-BE49-F238E27FC236}">
                <a16:creationId xmlns:a16="http://schemas.microsoft.com/office/drawing/2014/main" id="{9F06015D-0EA4-3145-8673-AB796F3596D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4406" y="196224"/>
            <a:ext cx="7391476" cy="57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r>
              <a:rPr lang="en-GB" sz="3200" dirty="0" err="1"/>
              <a:t>Lùth</a:t>
            </a:r>
            <a:r>
              <a:rPr lang="en-GB" sz="3200" dirty="0"/>
              <a:t> </a:t>
            </a:r>
            <a:r>
              <a:rPr lang="en-GB" sz="3200" dirty="0" err="1"/>
              <a:t>anns</a:t>
            </a:r>
            <a:r>
              <a:rPr lang="en-GB" sz="3200" dirty="0"/>
              <a:t> an </a:t>
            </a:r>
            <a:r>
              <a:rPr lang="en-GB" sz="3200" dirty="0" err="1"/>
              <a:t>dachaigh</a:t>
            </a:r>
            <a:endParaRPr lang="en-GB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F56D74-9860-AE46-953A-E79F19170C39}"/>
              </a:ext>
            </a:extLst>
          </p:cNvPr>
          <p:cNvSpPr txBox="1"/>
          <p:nvPr/>
        </p:nvSpPr>
        <p:spPr>
          <a:xfrm>
            <a:off x="224406" y="939113"/>
            <a:ext cx="32931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Gabh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fras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an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àite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amar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.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Tha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seo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a’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sàbhaladh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uisge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agus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an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lùth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a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bhiodh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ga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chleachdadh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airson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an t-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uisge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a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theasachadh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AD2465-AF21-3048-A54A-901EA61F3DD6}"/>
              </a:ext>
            </a:extLst>
          </p:cNvPr>
          <p:cNvSpPr txBox="1"/>
          <p:nvPr/>
        </p:nvSpPr>
        <p:spPr>
          <a:xfrm>
            <a:off x="5099224" y="939113"/>
            <a:ext cx="29265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Dèan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cinnteach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nach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eil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teàirrdsearan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anns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a’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bhalla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nuair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nach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eil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thu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gan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cleachdadh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0DF5E9-AB04-BA4E-A97A-955934853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713" y="1944427"/>
            <a:ext cx="2565065" cy="31264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B2BB6A-C883-4041-851F-E11BA222EC8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4578" y="2240692"/>
            <a:ext cx="2185525" cy="29028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F440227-1C75-E341-81AD-747C0725DAB4}"/>
              </a:ext>
            </a:extLst>
          </p:cNvPr>
          <p:cNvSpPr txBox="1"/>
          <p:nvPr/>
        </p:nvSpPr>
        <p:spPr>
          <a:xfrm>
            <a:off x="560175" y="3393988"/>
            <a:ext cx="36658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Cuir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lusan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agus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glasraich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thu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fhèin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. Mar sin cha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bhi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biadh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a’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siubhal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astar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mòr</a:t>
            </a:r>
            <a:endParaRPr lang="en-GB" sz="1800" i="1" dirty="0">
              <a:solidFill>
                <a:schemeClr val="accent2"/>
              </a:solidFill>
              <a:latin typeface="Muli" panose="02000503040000020004" pitchFamily="2" charset="0"/>
            </a:endParaRP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800" i="1" dirty="0">
              <a:latin typeface="Muli" panose="0200050304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9023BC-F2A1-4C45-A490-8435A4B9FC65}"/>
              </a:ext>
            </a:extLst>
          </p:cNvPr>
          <p:cNvSpPr txBox="1"/>
          <p:nvPr/>
        </p:nvSpPr>
        <p:spPr>
          <a:xfrm>
            <a:off x="5099220" y="3393988"/>
            <a:ext cx="34846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Ceannaich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rudan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le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samhla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Malairt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Chothromach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air.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Tha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seo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a’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ciallachadh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gum bi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tuathanaich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a’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faighinn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pàigheadh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cothromach</a:t>
            </a:r>
            <a:endParaRPr lang="en-US" sz="1800" i="1" dirty="0">
              <a:solidFill>
                <a:schemeClr val="accent2"/>
              </a:solidFill>
              <a:latin typeface="Muli" panose="02000503040000020004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9711EEE-2F60-BD41-951C-0FF2C8697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8764" y="754387"/>
            <a:ext cx="2895061" cy="25358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FC8F6E-BDCA-A24E-9507-89430D0DFD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860" y="461706"/>
            <a:ext cx="3687638" cy="26872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3FE0574-A245-1549-8121-947885D0BC94}"/>
              </a:ext>
            </a:extLst>
          </p:cNvPr>
          <p:cNvSpPr txBox="1">
            <a:spLocks/>
          </p:cNvSpPr>
          <p:nvPr/>
        </p:nvSpPr>
        <p:spPr>
          <a:xfrm>
            <a:off x="302741" y="495897"/>
            <a:ext cx="3824416" cy="2517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oppins"/>
              <a:buNone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oppins"/>
              <a:buNone/>
              <a:defRPr sz="21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oppins"/>
              <a:buNone/>
              <a:defRPr sz="21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oppins"/>
              <a:buNone/>
              <a:defRPr sz="21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oppins"/>
              <a:buNone/>
              <a:defRPr sz="21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oppins"/>
              <a:buNone/>
              <a:defRPr sz="21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oppins"/>
              <a:buNone/>
              <a:defRPr sz="21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oppins"/>
              <a:buNone/>
              <a:defRPr sz="21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oppins"/>
              <a:buNone/>
              <a:defRPr sz="21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algn="l">
              <a:buFont typeface="Arial" panose="020B0604020202020204" pitchFamily="34" charset="0"/>
              <a:buChar char="•"/>
            </a:pPr>
            <a:r>
              <a:rPr lang="en-GB" sz="1800" i="1" dirty="0" err="1">
                <a:latin typeface="Muli" panose="02000503040000020004" pitchFamily="2" charset="0"/>
              </a:rPr>
              <a:t>Cleachd</a:t>
            </a:r>
            <a:r>
              <a:rPr lang="en-GB" sz="1800" i="1" dirty="0">
                <a:latin typeface="Muli" panose="02000503040000020004" pitchFamily="2" charset="0"/>
              </a:rPr>
              <a:t> </a:t>
            </a:r>
            <a:r>
              <a:rPr lang="en-GB" sz="1800" i="1" dirty="0" err="1">
                <a:latin typeface="Muli" panose="02000503040000020004" pitchFamily="2" charset="0"/>
              </a:rPr>
              <a:t>bogsaichean</a:t>
            </a:r>
            <a:r>
              <a:rPr lang="en-GB" sz="1800" i="1" dirty="0">
                <a:latin typeface="Muli" panose="02000503040000020004" pitchFamily="2" charset="0"/>
              </a:rPr>
              <a:t> </a:t>
            </a:r>
            <a:r>
              <a:rPr lang="en-GB" sz="1800" i="1" dirty="0" err="1">
                <a:latin typeface="Muli" panose="02000503040000020004" pitchFamily="2" charset="0"/>
              </a:rPr>
              <a:t>beaga</a:t>
            </a:r>
            <a:r>
              <a:rPr lang="en-GB" sz="1800" i="1" dirty="0">
                <a:latin typeface="Muli" panose="02000503040000020004" pitchFamily="2" charset="0"/>
              </a:rPr>
              <a:t> </a:t>
            </a:r>
            <a:r>
              <a:rPr lang="en-GB" sz="1800" i="1" dirty="0" err="1">
                <a:latin typeface="Muli" panose="02000503040000020004" pitchFamily="2" charset="0"/>
              </a:rPr>
              <a:t>anns</a:t>
            </a:r>
            <a:r>
              <a:rPr lang="en-GB" sz="1800" i="1" dirty="0">
                <a:latin typeface="Muli" panose="02000503040000020004" pitchFamily="2" charset="0"/>
              </a:rPr>
              <a:t> a’ </a:t>
            </a:r>
            <a:r>
              <a:rPr lang="en-GB" sz="1800" i="1" dirty="0" err="1">
                <a:latin typeface="Muli" panose="02000503040000020004" pitchFamily="2" charset="0"/>
              </a:rPr>
              <a:t>bhogsa-bìdh</a:t>
            </a:r>
            <a:r>
              <a:rPr lang="en-GB" sz="1800" i="1" dirty="0">
                <a:latin typeface="Muli" panose="02000503040000020004" pitchFamily="2" charset="0"/>
              </a:rPr>
              <a:t> </a:t>
            </a:r>
            <a:r>
              <a:rPr lang="en-GB" sz="1800" i="1" dirty="0" err="1">
                <a:latin typeface="Muli" panose="02000503040000020004" pitchFamily="2" charset="0"/>
              </a:rPr>
              <a:t>agad</a:t>
            </a:r>
            <a:r>
              <a:rPr lang="en-GB" sz="1800" i="1" dirty="0">
                <a:latin typeface="Muli" panose="02000503040000020004" pitchFamily="2" charset="0"/>
              </a:rPr>
              <a:t> </a:t>
            </a:r>
            <a:r>
              <a:rPr lang="en-GB" sz="1800" i="1" dirty="0" err="1">
                <a:latin typeface="Muli" panose="02000503040000020004" pitchFamily="2" charset="0"/>
              </a:rPr>
              <a:t>airson</a:t>
            </a:r>
            <a:r>
              <a:rPr lang="en-GB" sz="1800" i="1" dirty="0">
                <a:latin typeface="Muli" panose="02000503040000020004" pitchFamily="2" charset="0"/>
              </a:rPr>
              <a:t> </a:t>
            </a:r>
            <a:r>
              <a:rPr lang="en-GB" sz="1800" i="1" dirty="0" err="1">
                <a:latin typeface="Muli" panose="02000503040000020004" pitchFamily="2" charset="0"/>
              </a:rPr>
              <a:t>ceapairean</a:t>
            </a:r>
            <a:r>
              <a:rPr lang="en-GB" sz="1800" i="1" dirty="0">
                <a:latin typeface="Muli" panose="02000503040000020004" pitchFamily="2" charset="0"/>
              </a:rPr>
              <a:t> an </a:t>
            </a:r>
            <a:r>
              <a:rPr lang="en-GB" sz="1800" i="1" dirty="0" err="1">
                <a:latin typeface="Muli" panose="02000503040000020004" pitchFamily="2" charset="0"/>
              </a:rPr>
              <a:t>àite</a:t>
            </a:r>
            <a:r>
              <a:rPr lang="en-GB" sz="1800" i="1" dirty="0">
                <a:latin typeface="Muli" panose="02000503040000020004" pitchFamily="2" charset="0"/>
              </a:rPr>
              <a:t> </a:t>
            </a:r>
            <a:r>
              <a:rPr lang="en-GB" sz="1800" i="1" dirty="0" err="1">
                <a:latin typeface="Muli" panose="02000503040000020004" pitchFamily="2" charset="0"/>
              </a:rPr>
              <a:t>pocannan</a:t>
            </a:r>
            <a:r>
              <a:rPr lang="en-GB" sz="1800" i="1" dirty="0">
                <a:latin typeface="Muli" panose="02000503040000020004" pitchFamily="2" charset="0"/>
              </a:rPr>
              <a:t> </a:t>
            </a:r>
            <a:r>
              <a:rPr lang="en-GB" sz="1800" i="1" dirty="0" err="1">
                <a:latin typeface="Muli" panose="02000503040000020004" pitchFamily="2" charset="0"/>
              </a:rPr>
              <a:t>plastaig</a:t>
            </a:r>
            <a:r>
              <a:rPr lang="en-GB" sz="1800" i="1" dirty="0">
                <a:latin typeface="Muli" panose="02000503040000020004" pitchFamily="2" charset="0"/>
              </a:rPr>
              <a:t> no film-</a:t>
            </a:r>
            <a:r>
              <a:rPr lang="en-GB" sz="1800" i="1" dirty="0" err="1">
                <a:latin typeface="Muli" panose="02000503040000020004" pitchFamily="2" charset="0"/>
              </a:rPr>
              <a:t>còmhdachaidh</a:t>
            </a:r>
            <a:endParaRPr lang="en-GB" sz="1800" i="1" dirty="0">
              <a:latin typeface="Muli" panose="02000503040000020004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D83383-C699-FB42-AD4E-3080EF99F65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30705">
            <a:off x="1124263" y="2217522"/>
            <a:ext cx="2475550" cy="2398533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F8C1B60-19ED-FB4D-82AD-2AE438F898FE}"/>
              </a:ext>
            </a:extLst>
          </p:cNvPr>
          <p:cNvSpPr txBox="1">
            <a:spLocks/>
          </p:cNvSpPr>
          <p:nvPr/>
        </p:nvSpPr>
        <p:spPr>
          <a:xfrm>
            <a:off x="4837827" y="3313671"/>
            <a:ext cx="3824416" cy="1153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oppins"/>
              <a:buNone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oppins"/>
              <a:buNone/>
              <a:defRPr sz="21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oppins"/>
              <a:buNone/>
              <a:defRPr sz="21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oppins"/>
              <a:buNone/>
              <a:defRPr sz="21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oppins"/>
              <a:buNone/>
              <a:defRPr sz="21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oppins"/>
              <a:buNone/>
              <a:defRPr sz="21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oppins"/>
              <a:buNone/>
              <a:defRPr sz="21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oppins"/>
              <a:buNone/>
              <a:defRPr sz="21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oppins"/>
              <a:buNone/>
              <a:defRPr sz="21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425450" indent="-285750" algn="l">
              <a:buFont typeface="Arial" panose="020B0604020202020204" pitchFamily="34" charset="0"/>
              <a:buChar char="•"/>
            </a:pPr>
            <a:r>
              <a:rPr lang="en-GB" sz="1800" i="1" dirty="0">
                <a:latin typeface="Muli" panose="02000503040000020004" pitchFamily="2" charset="0"/>
              </a:rPr>
              <a:t>No </a:t>
            </a:r>
            <a:r>
              <a:rPr lang="en-GB" sz="1800" i="1" dirty="0" err="1">
                <a:latin typeface="Muli" panose="02000503040000020004" pitchFamily="2" charset="0"/>
              </a:rPr>
              <a:t>nas</a:t>
            </a:r>
            <a:r>
              <a:rPr lang="en-GB" sz="1800" i="1" dirty="0">
                <a:latin typeface="Muli" panose="02000503040000020004" pitchFamily="2" charset="0"/>
              </a:rPr>
              <a:t> </a:t>
            </a:r>
            <a:r>
              <a:rPr lang="en-GB" sz="1800" i="1" dirty="0" err="1">
                <a:latin typeface="Muli" panose="02000503040000020004" pitchFamily="2" charset="0"/>
              </a:rPr>
              <a:t>fheàrr</a:t>
            </a:r>
            <a:r>
              <a:rPr lang="en-GB" sz="1800" i="1" dirty="0">
                <a:latin typeface="Muli" panose="02000503040000020004" pitchFamily="2" charset="0"/>
              </a:rPr>
              <a:t> </a:t>
            </a:r>
            <a:r>
              <a:rPr lang="en-GB" sz="1800" i="1" dirty="0" err="1">
                <a:latin typeface="Muli" panose="02000503040000020004" pitchFamily="2" charset="0"/>
              </a:rPr>
              <a:t>buileach</a:t>
            </a:r>
            <a:r>
              <a:rPr lang="en-GB" sz="1800" i="1" dirty="0">
                <a:latin typeface="Muli" panose="02000503040000020004" pitchFamily="2" charset="0"/>
              </a:rPr>
              <a:t>, </a:t>
            </a:r>
            <a:r>
              <a:rPr lang="en-GB" sz="1800" i="1" dirty="0" err="1">
                <a:latin typeface="Muli" panose="02000503040000020004" pitchFamily="2" charset="0"/>
              </a:rPr>
              <a:t>dèan</a:t>
            </a:r>
            <a:r>
              <a:rPr lang="en-GB" sz="1800" i="1" dirty="0">
                <a:latin typeface="Muli" panose="02000503040000020004" pitchFamily="2" charset="0"/>
              </a:rPr>
              <a:t> </a:t>
            </a:r>
            <a:r>
              <a:rPr lang="en-GB" sz="1800" i="1" dirty="0" err="1">
                <a:latin typeface="Muli" panose="02000503040000020004" pitchFamily="2" charset="0"/>
              </a:rPr>
              <a:t>còmhdach-bìdh</a:t>
            </a:r>
            <a:r>
              <a:rPr lang="en-GB" sz="1800" i="1" dirty="0">
                <a:latin typeface="Muli" panose="02000503040000020004" pitchFamily="2" charset="0"/>
              </a:rPr>
              <a:t> </a:t>
            </a:r>
            <a:r>
              <a:rPr lang="en-GB" sz="1800" i="1" dirty="0" err="1">
                <a:latin typeface="Muli" panose="02000503040000020004" pitchFamily="2" charset="0"/>
              </a:rPr>
              <a:t>dhut</a:t>
            </a:r>
            <a:r>
              <a:rPr lang="en-GB" sz="1800" i="1" dirty="0">
                <a:latin typeface="Muli" panose="02000503040000020004" pitchFamily="2" charset="0"/>
              </a:rPr>
              <a:t> </a:t>
            </a:r>
            <a:r>
              <a:rPr lang="en-GB" sz="1800" i="1" dirty="0" err="1">
                <a:latin typeface="Muli" panose="02000503040000020004" pitchFamily="2" charset="0"/>
              </a:rPr>
              <a:t>fhèin</a:t>
            </a:r>
            <a:r>
              <a:rPr lang="en-GB" sz="1800" i="1" dirty="0">
                <a:latin typeface="Muli" panose="02000503040000020004" pitchFamily="2" charset="0"/>
              </a:rPr>
              <a:t> le </a:t>
            </a:r>
            <a:r>
              <a:rPr lang="en-GB" sz="1800" i="1" dirty="0" err="1">
                <a:latin typeface="Muli" panose="02000503040000020004" pitchFamily="2" charset="0"/>
              </a:rPr>
              <a:t>cèir-sheillein</a:t>
            </a:r>
            <a:endParaRPr lang="en-GB" sz="1800" i="1" dirty="0">
              <a:latin typeface="Muli" panose="02000503040000020004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C21D87-4F9F-8149-9C88-6F946A8A48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3121" y="349128"/>
            <a:ext cx="2172571" cy="296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40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987B789-99B2-264E-9C7A-BA228258A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550" y="-195048"/>
            <a:ext cx="2588741" cy="1325563"/>
          </a:xfrm>
        </p:spPr>
        <p:txBody>
          <a:bodyPr/>
          <a:lstStyle/>
          <a:p>
            <a:pPr algn="l"/>
            <a:r>
              <a:rPr lang="en-GB" sz="3600" dirty="0" err="1"/>
              <a:t>Pàipear</a:t>
            </a:r>
            <a:endParaRPr lang="en-GB" sz="36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C65F774-B2F2-B04A-8A7D-B331B0316CA9}"/>
              </a:ext>
            </a:extLst>
          </p:cNvPr>
          <p:cNvSpPr txBox="1">
            <a:spLocks/>
          </p:cNvSpPr>
          <p:nvPr/>
        </p:nvSpPr>
        <p:spPr>
          <a:xfrm>
            <a:off x="195648" y="721754"/>
            <a:ext cx="4211595" cy="2577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285750" indent="-285750" algn="l">
              <a:buSzPct val="100000"/>
              <a:buFont typeface="Arial" panose="020B0604020202020204" pitchFamily="34" charset="0"/>
              <a:buChar char="•"/>
            </a:pPr>
            <a:r>
              <a:rPr lang="en-GB" sz="1800" i="1" dirty="0">
                <a:latin typeface="Muli" panose="02000503040000020004" pitchFamily="2" charset="0"/>
              </a:rPr>
              <a:t>’S </a:t>
            </a:r>
            <a:r>
              <a:rPr lang="en-GB" sz="1800" i="1" dirty="0" err="1">
                <a:latin typeface="Muli" panose="02000503040000020004" pitchFamily="2" charset="0"/>
              </a:rPr>
              <a:t>ann</a:t>
            </a:r>
            <a:r>
              <a:rPr lang="en-GB" sz="1800" i="1" dirty="0">
                <a:latin typeface="Muli" panose="02000503040000020004" pitchFamily="2" charset="0"/>
              </a:rPr>
              <a:t> </a:t>
            </a:r>
            <a:r>
              <a:rPr lang="en-GB" sz="1800" i="1" dirty="0" err="1">
                <a:latin typeface="Muli" panose="02000503040000020004" pitchFamily="2" charset="0"/>
              </a:rPr>
              <a:t>bho</a:t>
            </a:r>
            <a:r>
              <a:rPr lang="en-GB" sz="1800" i="1" dirty="0">
                <a:latin typeface="Muli" panose="02000503040000020004" pitchFamily="2" charset="0"/>
              </a:rPr>
              <a:t> </a:t>
            </a:r>
            <a:r>
              <a:rPr lang="en-GB" sz="1800" i="1" dirty="0" err="1">
                <a:latin typeface="Muli" panose="02000503040000020004" pitchFamily="2" charset="0"/>
              </a:rPr>
              <a:t>chraobhan</a:t>
            </a:r>
            <a:r>
              <a:rPr lang="en-GB" sz="1800" i="1" dirty="0">
                <a:latin typeface="Muli" panose="02000503040000020004" pitchFamily="2" charset="0"/>
              </a:rPr>
              <a:t> a </a:t>
            </a:r>
            <a:r>
              <a:rPr lang="en-GB" sz="1800" i="1" dirty="0" err="1">
                <a:latin typeface="Muli" panose="02000503040000020004" pitchFamily="2" charset="0"/>
              </a:rPr>
              <a:t>bhios</a:t>
            </a:r>
            <a:r>
              <a:rPr lang="en-GB" sz="1800" i="1" dirty="0">
                <a:latin typeface="Muli" panose="02000503040000020004" pitchFamily="2" charset="0"/>
              </a:rPr>
              <a:t> </a:t>
            </a:r>
            <a:r>
              <a:rPr lang="en-GB" sz="1800" i="1" dirty="0" err="1">
                <a:latin typeface="Muli" panose="02000503040000020004" pitchFamily="2" charset="0"/>
              </a:rPr>
              <a:t>pàipear</a:t>
            </a:r>
            <a:r>
              <a:rPr lang="en-GB" sz="1800" i="1" dirty="0">
                <a:latin typeface="Muli" panose="02000503040000020004" pitchFamily="2" charset="0"/>
              </a:rPr>
              <a:t> a’ </a:t>
            </a:r>
            <a:r>
              <a:rPr lang="en-GB" sz="1800" i="1" dirty="0" err="1">
                <a:latin typeface="Muli" panose="02000503040000020004" pitchFamily="2" charset="0"/>
              </a:rPr>
              <a:t>tighinn</a:t>
            </a:r>
            <a:r>
              <a:rPr lang="en-GB" sz="1800" i="1" dirty="0">
                <a:latin typeface="Muli" panose="02000503040000020004" pitchFamily="2" charset="0"/>
              </a:rPr>
              <a:t>. Sin </a:t>
            </a:r>
            <a:r>
              <a:rPr lang="en-GB" sz="1800" i="1" dirty="0" err="1">
                <a:latin typeface="Muli" panose="02000503040000020004" pitchFamily="2" charset="0"/>
              </a:rPr>
              <a:t>aon</a:t>
            </a:r>
            <a:r>
              <a:rPr lang="en-GB" sz="1800" i="1" dirty="0">
                <a:latin typeface="Muli" panose="02000503040000020004" pitchFamily="2" charset="0"/>
              </a:rPr>
              <a:t> </a:t>
            </a:r>
            <a:r>
              <a:rPr lang="en-GB" sz="1800" i="1" dirty="0" err="1">
                <a:latin typeface="Muli" panose="02000503040000020004" pitchFamily="2" charset="0"/>
              </a:rPr>
              <a:t>adhbhar</a:t>
            </a:r>
            <a:r>
              <a:rPr lang="en-GB" sz="1800" i="1" dirty="0">
                <a:latin typeface="Muli" panose="02000503040000020004" pitchFamily="2" charset="0"/>
              </a:rPr>
              <a:t> a </a:t>
            </a:r>
            <a:r>
              <a:rPr lang="en-GB" sz="1800" i="1" dirty="0" err="1">
                <a:latin typeface="Muli" panose="02000503040000020004" pitchFamily="2" charset="0"/>
              </a:rPr>
              <a:t>bhios</a:t>
            </a:r>
            <a:r>
              <a:rPr lang="en-GB" sz="1800" i="1" dirty="0">
                <a:latin typeface="Muli" panose="02000503040000020004" pitchFamily="2" charset="0"/>
              </a:rPr>
              <a:t> </a:t>
            </a:r>
            <a:r>
              <a:rPr lang="en-GB" sz="1800" i="1" dirty="0" err="1">
                <a:latin typeface="Muli" panose="02000503040000020004" pitchFamily="2" charset="0"/>
              </a:rPr>
              <a:t>craobhan</a:t>
            </a:r>
            <a:r>
              <a:rPr lang="en-GB" sz="1800" i="1" dirty="0">
                <a:latin typeface="Muli" panose="02000503040000020004" pitchFamily="2" charset="0"/>
              </a:rPr>
              <a:t> </a:t>
            </a:r>
            <a:r>
              <a:rPr lang="en-GB" sz="1800" i="1" dirty="0" err="1">
                <a:latin typeface="Muli" panose="02000503040000020004" pitchFamily="2" charset="0"/>
              </a:rPr>
              <a:t>gan</a:t>
            </a:r>
            <a:r>
              <a:rPr lang="en-GB" sz="1800" i="1" dirty="0">
                <a:latin typeface="Muli" panose="02000503040000020004" pitchFamily="2" charset="0"/>
              </a:rPr>
              <a:t> </a:t>
            </a:r>
            <a:r>
              <a:rPr lang="en-GB" sz="1800" i="1" dirty="0" err="1">
                <a:latin typeface="Muli" panose="02000503040000020004" pitchFamily="2" charset="0"/>
              </a:rPr>
              <a:t>leagail</a:t>
            </a:r>
            <a:r>
              <a:rPr lang="en-GB" sz="1800" i="1" dirty="0">
                <a:latin typeface="Muli" panose="02000503040000020004" pitchFamily="2" charset="0"/>
              </a:rPr>
              <a:t>. </a:t>
            </a:r>
            <a:r>
              <a:rPr lang="en-GB" sz="1800" i="1" dirty="0" err="1">
                <a:latin typeface="Muli" panose="02000503040000020004" pitchFamily="2" charset="0"/>
              </a:rPr>
              <a:t>Tha</a:t>
            </a:r>
            <a:r>
              <a:rPr lang="en-GB" sz="1800" i="1" dirty="0">
                <a:latin typeface="Muli" panose="02000503040000020004" pitchFamily="2" charset="0"/>
              </a:rPr>
              <a:t> </a:t>
            </a:r>
            <a:r>
              <a:rPr lang="en-GB" sz="1800" i="1" dirty="0" err="1">
                <a:latin typeface="Muli" panose="02000503040000020004" pitchFamily="2" charset="0"/>
              </a:rPr>
              <a:t>coilltean</a:t>
            </a:r>
            <a:r>
              <a:rPr lang="en-GB" sz="1800" i="1" dirty="0">
                <a:latin typeface="Muli" panose="02000503040000020004" pitchFamily="2" charset="0"/>
              </a:rPr>
              <a:t> </a:t>
            </a:r>
            <a:r>
              <a:rPr lang="en-GB" sz="1800" i="1" dirty="0" err="1">
                <a:latin typeface="Muli" panose="02000503040000020004" pitchFamily="2" charset="0"/>
              </a:rPr>
              <a:t>cho</a:t>
            </a:r>
            <a:r>
              <a:rPr lang="en-GB" sz="1800" i="1" dirty="0">
                <a:latin typeface="Muli" panose="02000503040000020004" pitchFamily="2" charset="0"/>
              </a:rPr>
              <a:t> </a:t>
            </a:r>
            <a:r>
              <a:rPr lang="en-GB" sz="1800" i="1" dirty="0" err="1">
                <a:latin typeface="Muli" panose="02000503040000020004" pitchFamily="2" charset="0"/>
              </a:rPr>
              <a:t>mòr</a:t>
            </a:r>
            <a:r>
              <a:rPr lang="en-GB" sz="1800" i="1" dirty="0">
                <a:latin typeface="Muli" panose="02000503040000020004" pitchFamily="2" charset="0"/>
              </a:rPr>
              <a:t> </a:t>
            </a:r>
            <a:r>
              <a:rPr lang="en-GB" sz="1800" i="1" dirty="0" err="1">
                <a:latin typeface="Muli" panose="02000503040000020004" pitchFamily="2" charset="0"/>
              </a:rPr>
              <a:t>ri</a:t>
            </a:r>
            <a:r>
              <a:rPr lang="en-GB" sz="1800" i="1" dirty="0">
                <a:latin typeface="Muli" panose="02000503040000020004" pitchFamily="2" charset="0"/>
              </a:rPr>
              <a:t> 27 </a:t>
            </a:r>
            <a:r>
              <a:rPr lang="en-GB" sz="1800" i="1" dirty="0" err="1">
                <a:latin typeface="Muli" panose="02000503040000020004" pitchFamily="2" charset="0"/>
              </a:rPr>
              <a:t>pàircean</a:t>
            </a:r>
            <a:r>
              <a:rPr lang="en-GB" sz="1800" i="1" dirty="0">
                <a:latin typeface="Muli" panose="02000503040000020004" pitchFamily="2" charset="0"/>
              </a:rPr>
              <a:t> </a:t>
            </a:r>
            <a:r>
              <a:rPr lang="en-GB" sz="1800" i="1" dirty="0" err="1">
                <a:latin typeface="Muli" panose="02000503040000020004" pitchFamily="2" charset="0"/>
              </a:rPr>
              <a:t>buill-coise</a:t>
            </a:r>
            <a:r>
              <a:rPr lang="en-GB" sz="1800" i="1" dirty="0">
                <a:latin typeface="Muli" panose="02000503040000020004" pitchFamily="2" charset="0"/>
              </a:rPr>
              <a:t> </a:t>
            </a:r>
            <a:r>
              <a:rPr lang="en-GB" sz="1800" i="1" dirty="0" err="1">
                <a:latin typeface="Muli" panose="02000503040000020004" pitchFamily="2" charset="0"/>
              </a:rPr>
              <a:t>gan</a:t>
            </a:r>
            <a:r>
              <a:rPr lang="en-GB" sz="1800" i="1" dirty="0">
                <a:latin typeface="Muli" panose="02000503040000020004" pitchFamily="2" charset="0"/>
              </a:rPr>
              <a:t> </a:t>
            </a:r>
            <a:r>
              <a:rPr lang="en-GB" sz="1800" i="1" dirty="0" err="1">
                <a:latin typeface="Muli" panose="02000503040000020004" pitchFamily="2" charset="0"/>
              </a:rPr>
              <a:t>leagail</a:t>
            </a:r>
            <a:r>
              <a:rPr lang="en-GB" sz="1800" i="1" dirty="0">
                <a:latin typeface="Muli" panose="02000503040000020004" pitchFamily="2" charset="0"/>
              </a:rPr>
              <a:t> </a:t>
            </a:r>
            <a:r>
              <a:rPr lang="en-GB" sz="1800" b="1" dirty="0" err="1">
                <a:latin typeface="Muli" panose="02000503040000020004" pitchFamily="2" charset="0"/>
              </a:rPr>
              <a:t>gach</a:t>
            </a:r>
            <a:r>
              <a:rPr lang="en-GB" sz="1800" b="1" dirty="0">
                <a:latin typeface="Muli" panose="02000503040000020004" pitchFamily="2" charset="0"/>
              </a:rPr>
              <a:t> </a:t>
            </a:r>
            <a:r>
              <a:rPr lang="en-GB" sz="1800" b="1" dirty="0" err="1">
                <a:latin typeface="Muli" panose="02000503040000020004" pitchFamily="2" charset="0"/>
              </a:rPr>
              <a:t>mionaid</a:t>
            </a:r>
            <a:r>
              <a:rPr lang="en-GB" sz="1800" i="1" dirty="0">
                <a:latin typeface="Muli" panose="02000503040000020004" pitchFamily="2" charset="0"/>
              </a:rPr>
              <a:t>!*</a:t>
            </a:r>
          </a:p>
          <a:p>
            <a:pPr algn="l"/>
            <a:endParaRPr lang="en-GB" sz="1800" dirty="0"/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CC543FB7-3B0C-884B-B5C4-DDBF784FFD8C}"/>
              </a:ext>
            </a:extLst>
          </p:cNvPr>
          <p:cNvSpPr txBox="1">
            <a:spLocks/>
          </p:cNvSpPr>
          <p:nvPr/>
        </p:nvSpPr>
        <p:spPr>
          <a:xfrm>
            <a:off x="4831493" y="837085"/>
            <a:ext cx="4050957" cy="1972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lita One"/>
              <a:buNone/>
              <a:defRPr sz="5000" b="0" i="0" u="none" strike="noStrike" cap="none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Font typeface="Ranchers"/>
              <a:buNone/>
              <a:defRPr sz="12000" b="0" i="0" u="none" strike="noStrike" cap="none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Font typeface="Ranchers"/>
              <a:buNone/>
              <a:defRPr sz="12000" b="0" i="0" u="none" strike="noStrike" cap="none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Font typeface="Ranchers"/>
              <a:buNone/>
              <a:defRPr sz="12000" b="0" i="0" u="none" strike="noStrike" cap="none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Font typeface="Ranchers"/>
              <a:buNone/>
              <a:defRPr sz="12000" b="0" i="0" u="none" strike="noStrike" cap="none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Font typeface="Ranchers"/>
              <a:buNone/>
              <a:defRPr sz="12000" b="0" i="0" u="none" strike="noStrike" cap="none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Font typeface="Ranchers"/>
              <a:buNone/>
              <a:defRPr sz="12000" b="0" i="0" u="none" strike="noStrike" cap="none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Font typeface="Ranchers"/>
              <a:buNone/>
              <a:defRPr sz="12000" b="0" i="0" u="none" strike="noStrike" cap="none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Font typeface="Ranchers"/>
              <a:buNone/>
              <a:defRPr sz="12000" b="0" i="0" u="none" strike="noStrike" cap="none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pPr marL="285750" indent="-285750" algn="l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Cleachd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an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dà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thaobh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de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phìos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pàipeir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.</a:t>
            </a:r>
          </a:p>
          <a:p>
            <a:pPr marL="285750" indent="-285750" algn="l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endParaRPr lang="en-GB" sz="1800" i="1" dirty="0">
              <a:solidFill>
                <a:schemeClr val="accent2"/>
              </a:solidFill>
              <a:latin typeface="Muli" panose="02000503040000020004" pitchFamily="2" charset="0"/>
            </a:endParaRPr>
          </a:p>
          <a:p>
            <a:pPr marL="285750" indent="-285750" algn="l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Ceannaich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leabhraichean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agus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pàipear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a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tha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air a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dhèanamh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le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pàipear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air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ath-chuairteachadh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F78B68-1E42-2E4A-954F-38F5329FF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834" y="2809103"/>
            <a:ext cx="2766712" cy="20880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AFF460-5A40-BC41-86D3-43322F6EFF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8624" y="2990758"/>
            <a:ext cx="1928512" cy="190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82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472;p45">
            <a:extLst>
              <a:ext uri="{FF2B5EF4-FFF2-40B4-BE49-F238E27FC236}">
                <a16:creationId xmlns:a16="http://schemas.microsoft.com/office/drawing/2014/main" id="{9F06015D-0EA4-3145-8673-AB796F3596D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76261" y="641067"/>
            <a:ext cx="7391476" cy="57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3200" dirty="0"/>
              <a:t>A </a:t>
            </a:r>
            <a:r>
              <a:rPr lang="en-GB" sz="3200" dirty="0" err="1"/>
              <a:t>bheil</a:t>
            </a:r>
            <a:r>
              <a:rPr lang="en-GB" sz="3200" dirty="0"/>
              <a:t> </a:t>
            </a:r>
            <a:r>
              <a:rPr lang="en-GB" sz="3200" dirty="0" err="1"/>
              <a:t>beachdan</a:t>
            </a:r>
            <a:r>
              <a:rPr lang="en-GB" sz="3200" dirty="0"/>
              <a:t> </a:t>
            </a:r>
            <a:r>
              <a:rPr lang="en-GB" sz="3200" dirty="0" err="1"/>
              <a:t>eile</a:t>
            </a:r>
            <a:r>
              <a:rPr lang="en-GB" sz="3200" dirty="0"/>
              <a:t> </a:t>
            </a:r>
            <a:r>
              <a:rPr lang="en-GB" sz="3200" dirty="0" err="1"/>
              <a:t>agad</a:t>
            </a:r>
            <a:r>
              <a:rPr lang="en-GB" sz="3200" dirty="0"/>
              <a:t> </a:t>
            </a:r>
            <a:r>
              <a:rPr lang="en-GB" sz="3200" dirty="0" err="1"/>
              <a:t>airson</a:t>
            </a:r>
            <a:r>
              <a:rPr lang="en-GB" sz="3200" dirty="0"/>
              <a:t> </a:t>
            </a:r>
            <a:r>
              <a:rPr lang="en-GB" sz="3200" dirty="0" err="1"/>
              <a:t>ar</a:t>
            </a:r>
            <a:r>
              <a:rPr lang="en-GB" sz="3200" dirty="0"/>
              <a:t> </a:t>
            </a:r>
            <a:r>
              <a:rPr lang="en-GB" sz="3200" dirty="0" err="1"/>
              <a:t>planaid</a:t>
            </a:r>
            <a:r>
              <a:rPr lang="en-GB" sz="3200" dirty="0"/>
              <a:t> a </a:t>
            </a:r>
            <a:r>
              <a:rPr lang="en-GB" sz="3200" dirty="0" err="1"/>
              <a:t>chuideachadh</a:t>
            </a:r>
            <a:r>
              <a:rPr lang="en-GB" sz="3200" dirty="0"/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CA7FB6-D78E-0C4C-A0D9-CD257966D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07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1D7DE68-4989-8D45-8503-3A010ABFE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275" y="0"/>
            <a:ext cx="3117574" cy="1325563"/>
          </a:xfrm>
        </p:spPr>
        <p:txBody>
          <a:bodyPr/>
          <a:lstStyle/>
          <a:p>
            <a:pPr algn="l"/>
            <a:r>
              <a:rPr lang="en-GB" dirty="0" err="1"/>
              <a:t>Dè</a:t>
            </a:r>
            <a:r>
              <a:rPr lang="en-GB" dirty="0"/>
              <a:t> </a:t>
            </a:r>
            <a:r>
              <a:rPr lang="en-GB" dirty="0" err="1"/>
              <a:t>nì</a:t>
            </a:r>
            <a:r>
              <a:rPr lang="en-GB" dirty="0"/>
              <a:t> </a:t>
            </a:r>
            <a:r>
              <a:rPr lang="en-GB" dirty="0" err="1"/>
              <a:t>thu</a:t>
            </a:r>
            <a:r>
              <a:rPr lang="en-GB" dirty="0"/>
              <a:t>?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29721AF-CCE8-1D40-AFD0-F550A8001B0F}"/>
              </a:ext>
            </a:extLst>
          </p:cNvPr>
          <p:cNvSpPr txBox="1">
            <a:spLocks/>
          </p:cNvSpPr>
          <p:nvPr/>
        </p:nvSpPr>
        <p:spPr>
          <a:xfrm>
            <a:off x="-163145" y="1325563"/>
            <a:ext cx="4735145" cy="1626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oppins"/>
              <a:buNone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oppins"/>
              <a:buNone/>
              <a:defRPr sz="21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oppins"/>
              <a:buNone/>
              <a:defRPr sz="21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oppins"/>
              <a:buNone/>
              <a:defRPr sz="21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oppins"/>
              <a:buNone/>
              <a:defRPr sz="21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oppins"/>
              <a:buNone/>
              <a:defRPr sz="21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oppins"/>
              <a:buNone/>
              <a:defRPr sz="21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oppins"/>
              <a:buNone/>
              <a:defRPr sz="21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oppins"/>
              <a:buNone/>
              <a:defRPr sz="21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algn="l">
              <a:buFont typeface="Arial" panose="020B0604020202020204" pitchFamily="34" charset="0"/>
              <a:buChar char="•"/>
            </a:pPr>
            <a:r>
              <a:rPr lang="en-GB" sz="1800" i="1" dirty="0" err="1">
                <a:latin typeface="Muli" panose="02000503040000020004" pitchFamily="2" charset="0"/>
              </a:rPr>
              <a:t>Tagh</a:t>
            </a:r>
            <a:r>
              <a:rPr lang="en-GB" sz="1800" i="1" dirty="0">
                <a:latin typeface="Muli" panose="02000503040000020004" pitchFamily="2" charset="0"/>
              </a:rPr>
              <a:t> </a:t>
            </a:r>
            <a:r>
              <a:rPr lang="en-GB" sz="1800" i="1" dirty="0" err="1">
                <a:latin typeface="Muli" panose="02000503040000020004" pitchFamily="2" charset="0"/>
              </a:rPr>
              <a:t>aon</a:t>
            </a:r>
            <a:r>
              <a:rPr lang="en-GB" sz="1800" i="1" dirty="0">
                <a:latin typeface="Muli" panose="02000503040000020004" pitchFamily="2" charset="0"/>
              </a:rPr>
              <a:t> </a:t>
            </a:r>
            <a:r>
              <a:rPr lang="en-GB" sz="1800" i="1" dirty="0" err="1">
                <a:latin typeface="Muli" panose="02000503040000020004" pitchFamily="2" charset="0"/>
              </a:rPr>
              <a:t>rud</a:t>
            </a:r>
            <a:r>
              <a:rPr lang="en-GB" sz="1800" i="1" dirty="0">
                <a:latin typeface="Muli" panose="02000503040000020004" pitchFamily="2" charset="0"/>
              </a:rPr>
              <a:t> as </a:t>
            </a:r>
            <a:r>
              <a:rPr lang="en-GB" sz="1800" i="1" dirty="0" err="1">
                <a:latin typeface="Muli" panose="02000503040000020004" pitchFamily="2" charset="0"/>
              </a:rPr>
              <a:t>urrainn</a:t>
            </a:r>
            <a:r>
              <a:rPr lang="en-GB" sz="1800" i="1" dirty="0">
                <a:latin typeface="Muli" panose="02000503040000020004" pitchFamily="2" charset="0"/>
              </a:rPr>
              <a:t> </a:t>
            </a:r>
            <a:r>
              <a:rPr lang="en-GB" sz="1800" i="1" dirty="0" err="1">
                <a:latin typeface="Muli" panose="02000503040000020004" pitchFamily="2" charset="0"/>
              </a:rPr>
              <a:t>dhut</a:t>
            </a:r>
            <a:r>
              <a:rPr lang="en-GB" sz="1800" i="1" dirty="0">
                <a:latin typeface="Muli" panose="02000503040000020004" pitchFamily="2" charset="0"/>
              </a:rPr>
              <a:t> a </a:t>
            </a:r>
            <a:r>
              <a:rPr lang="en-GB" sz="1800" i="1" dirty="0" err="1">
                <a:latin typeface="Muli" panose="02000503040000020004" pitchFamily="2" charset="0"/>
              </a:rPr>
              <a:t>dhèanamh</a:t>
            </a:r>
            <a:r>
              <a:rPr lang="en-GB" sz="1800" i="1" dirty="0">
                <a:latin typeface="Muli" panose="02000503040000020004" pitchFamily="2" charset="0"/>
              </a:rPr>
              <a:t> </a:t>
            </a:r>
            <a:r>
              <a:rPr lang="en-GB" sz="1800" i="1" dirty="0" err="1">
                <a:latin typeface="Muli" panose="02000503040000020004" pitchFamily="2" charset="0"/>
              </a:rPr>
              <a:t>gus</a:t>
            </a:r>
            <a:r>
              <a:rPr lang="en-GB" sz="1800" i="1" dirty="0">
                <a:latin typeface="Muli" panose="02000503040000020004" pitchFamily="2" charset="0"/>
              </a:rPr>
              <a:t> </a:t>
            </a:r>
            <a:r>
              <a:rPr lang="en-GB" sz="1800" i="1" dirty="0" err="1">
                <a:latin typeface="Muli" panose="02000503040000020004" pitchFamily="2" charset="0"/>
              </a:rPr>
              <a:t>ar</a:t>
            </a:r>
            <a:r>
              <a:rPr lang="en-GB" sz="1800" i="1" dirty="0">
                <a:latin typeface="Muli" panose="02000503040000020004" pitchFamily="2" charset="0"/>
              </a:rPr>
              <a:t> </a:t>
            </a:r>
            <a:r>
              <a:rPr lang="en-GB" sz="1800" i="1" dirty="0" err="1">
                <a:latin typeface="Muli" panose="02000503040000020004" pitchFamily="2" charset="0"/>
              </a:rPr>
              <a:t>planaid</a:t>
            </a:r>
            <a:r>
              <a:rPr lang="en-GB" sz="1800" i="1" dirty="0">
                <a:latin typeface="Muli" panose="02000503040000020004" pitchFamily="2" charset="0"/>
              </a:rPr>
              <a:t> a </a:t>
            </a:r>
            <a:r>
              <a:rPr lang="en-GB" sz="1800" i="1" dirty="0" err="1">
                <a:latin typeface="Muli" panose="02000503040000020004" pitchFamily="2" charset="0"/>
              </a:rPr>
              <a:t>chuideachadh</a:t>
            </a:r>
            <a:r>
              <a:rPr lang="en-GB" sz="1800" i="1" dirty="0">
                <a:latin typeface="Muli" panose="02000503040000020004" pitchFamily="2" charset="0"/>
              </a:rPr>
              <a:t>! 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GB" sz="1800" i="1" dirty="0">
              <a:latin typeface="Muli" panose="02000503040000020004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800" i="1" dirty="0" err="1">
                <a:latin typeface="Muli" panose="02000503040000020004" pitchFamily="2" charset="0"/>
              </a:rPr>
              <a:t>Tagh</a:t>
            </a:r>
            <a:r>
              <a:rPr lang="en-GB" sz="1800" i="1" dirty="0">
                <a:latin typeface="Muli" panose="02000503040000020004" pitchFamily="2" charset="0"/>
              </a:rPr>
              <a:t> </a:t>
            </a:r>
            <a:r>
              <a:rPr lang="en-GB" sz="1800" i="1" dirty="0" err="1">
                <a:latin typeface="Muli" panose="02000503040000020004" pitchFamily="2" charset="0"/>
              </a:rPr>
              <a:t>rud</a:t>
            </a:r>
            <a:r>
              <a:rPr lang="en-GB" sz="1800" i="1" dirty="0">
                <a:latin typeface="Muli" panose="02000503040000020004" pitchFamily="2" charset="0"/>
              </a:rPr>
              <a:t> a </a:t>
            </a:r>
            <a:r>
              <a:rPr lang="en-GB" sz="1800" i="1" dirty="0" err="1">
                <a:latin typeface="Muli" panose="02000503040000020004" pitchFamily="2" charset="0"/>
              </a:rPr>
              <a:t>tha</a:t>
            </a:r>
            <a:r>
              <a:rPr lang="en-GB" sz="1800" i="1" dirty="0">
                <a:latin typeface="Muli" panose="02000503040000020004" pitchFamily="2" charset="0"/>
              </a:rPr>
              <a:t> </a:t>
            </a:r>
            <a:r>
              <a:rPr lang="en-GB" sz="1800" i="1" dirty="0" err="1">
                <a:latin typeface="Muli" panose="02000503040000020004" pitchFamily="2" charset="0"/>
              </a:rPr>
              <a:t>thu</a:t>
            </a:r>
            <a:r>
              <a:rPr lang="en-GB" sz="1800" i="1" dirty="0">
                <a:latin typeface="Muli" panose="02000503040000020004" pitchFamily="2" charset="0"/>
              </a:rPr>
              <a:t> air </a:t>
            </a:r>
            <a:r>
              <a:rPr lang="en-GB" sz="1800" i="1" dirty="0" err="1">
                <a:latin typeface="Muli" panose="02000503040000020004" pitchFamily="2" charset="0"/>
              </a:rPr>
              <a:t>chomas</a:t>
            </a:r>
            <a:r>
              <a:rPr lang="en-GB" sz="1800" i="1" dirty="0">
                <a:latin typeface="Muli" panose="02000503040000020004" pitchFamily="2" charset="0"/>
              </a:rPr>
              <a:t> a </a:t>
            </a:r>
            <a:r>
              <a:rPr lang="en-GB" sz="1800" i="1" dirty="0" err="1">
                <a:latin typeface="Muli" panose="02000503040000020004" pitchFamily="2" charset="0"/>
              </a:rPr>
              <a:t>dhèanamh</a:t>
            </a:r>
            <a:r>
              <a:rPr lang="en-GB" sz="1800" i="1" dirty="0">
                <a:latin typeface="Muli" panose="02000503040000020004" pitchFamily="2" charset="0"/>
              </a:rPr>
              <a:t>. Mar </a:t>
            </a:r>
            <a:r>
              <a:rPr lang="en-GB" sz="1800" i="1" dirty="0" err="1">
                <a:latin typeface="Muli" panose="02000503040000020004" pitchFamily="2" charset="0"/>
              </a:rPr>
              <a:t>eisimpleir</a:t>
            </a:r>
            <a:r>
              <a:rPr lang="en-GB" sz="1800" i="1" dirty="0">
                <a:latin typeface="Muli" panose="02000503040000020004" pitchFamily="2" charset="0"/>
              </a:rPr>
              <a:t>, ma </a:t>
            </a:r>
            <a:r>
              <a:rPr lang="en-GB" sz="1800" i="1" dirty="0" err="1">
                <a:latin typeface="Muli" panose="02000503040000020004" pitchFamily="2" charset="0"/>
              </a:rPr>
              <a:t>tha</a:t>
            </a:r>
            <a:r>
              <a:rPr lang="en-GB" sz="1800" i="1" dirty="0">
                <a:latin typeface="Muli" panose="02000503040000020004" pitchFamily="2" charset="0"/>
              </a:rPr>
              <a:t> </a:t>
            </a:r>
            <a:r>
              <a:rPr lang="en-GB" sz="1800" i="1" dirty="0" err="1">
                <a:latin typeface="Muli" panose="02000503040000020004" pitchFamily="2" charset="0"/>
              </a:rPr>
              <a:t>thu</a:t>
            </a:r>
            <a:r>
              <a:rPr lang="en-GB" sz="1800" i="1" dirty="0">
                <a:latin typeface="Muli" panose="02000503040000020004" pitchFamily="2" charset="0"/>
              </a:rPr>
              <a:t> a’ </a:t>
            </a:r>
            <a:r>
              <a:rPr lang="en-GB" sz="1800" i="1" dirty="0" err="1">
                <a:latin typeface="Muli" panose="02000503040000020004" pitchFamily="2" charset="0"/>
              </a:rPr>
              <a:t>fuireach</a:t>
            </a:r>
            <a:r>
              <a:rPr lang="en-GB" sz="1800" i="1" dirty="0">
                <a:latin typeface="Muli" panose="02000503040000020004" pitchFamily="2" charset="0"/>
              </a:rPr>
              <a:t> </a:t>
            </a:r>
            <a:r>
              <a:rPr lang="en-GB" sz="1800" i="1" dirty="0" err="1">
                <a:latin typeface="Muli" panose="02000503040000020004" pitchFamily="2" charset="0"/>
              </a:rPr>
              <a:t>fada</a:t>
            </a:r>
            <a:r>
              <a:rPr lang="en-GB" sz="1800" i="1" dirty="0">
                <a:latin typeface="Muli" panose="02000503040000020004" pitchFamily="2" charset="0"/>
              </a:rPr>
              <a:t> air </a:t>
            </a:r>
            <a:r>
              <a:rPr lang="en-GB" sz="1800" i="1" dirty="0" err="1">
                <a:latin typeface="Muli" panose="02000503040000020004" pitchFamily="2" charset="0"/>
              </a:rPr>
              <a:t>falbh</a:t>
            </a:r>
            <a:r>
              <a:rPr lang="en-GB" sz="1800" i="1" dirty="0">
                <a:latin typeface="Muli" panose="02000503040000020004" pitchFamily="2" charset="0"/>
              </a:rPr>
              <a:t> </a:t>
            </a:r>
            <a:r>
              <a:rPr lang="en-GB" sz="1800" i="1" dirty="0" err="1">
                <a:latin typeface="Muli" panose="02000503040000020004" pitchFamily="2" charset="0"/>
              </a:rPr>
              <a:t>bhon</a:t>
            </a:r>
            <a:r>
              <a:rPr lang="en-GB" sz="1800" i="1" dirty="0">
                <a:latin typeface="Muli" panose="02000503040000020004" pitchFamily="2" charset="0"/>
              </a:rPr>
              <a:t> </a:t>
            </a:r>
            <a:r>
              <a:rPr lang="en-GB" sz="1800" i="1" dirty="0" err="1">
                <a:latin typeface="Muli" panose="02000503040000020004" pitchFamily="2" charset="0"/>
              </a:rPr>
              <a:t>sgoil</a:t>
            </a:r>
            <a:r>
              <a:rPr lang="en-GB" sz="1800" i="1" dirty="0">
                <a:latin typeface="Muli" panose="02000503040000020004" pitchFamily="2" charset="0"/>
              </a:rPr>
              <a:t>, ’s </a:t>
            </a:r>
            <a:r>
              <a:rPr lang="en-GB" sz="1800" i="1" dirty="0" err="1">
                <a:latin typeface="Muli" panose="02000503040000020004" pitchFamily="2" charset="0"/>
              </a:rPr>
              <a:t>dòcha</a:t>
            </a:r>
            <a:r>
              <a:rPr lang="en-GB" sz="1800" i="1" dirty="0">
                <a:latin typeface="Muli" panose="02000503040000020004" pitchFamily="2" charset="0"/>
              </a:rPr>
              <a:t> </a:t>
            </a:r>
            <a:r>
              <a:rPr lang="en-GB" sz="1800" i="1" dirty="0" err="1">
                <a:latin typeface="Muli" panose="02000503040000020004" pitchFamily="2" charset="0"/>
              </a:rPr>
              <a:t>nach</a:t>
            </a:r>
            <a:r>
              <a:rPr lang="en-GB" sz="1800" i="1" dirty="0">
                <a:latin typeface="Muli" panose="02000503040000020004" pitchFamily="2" charset="0"/>
              </a:rPr>
              <a:t> bi e air </a:t>
            </a:r>
            <a:r>
              <a:rPr lang="en-GB" sz="1800" i="1" dirty="0" err="1">
                <a:latin typeface="Muli" panose="02000503040000020004" pitchFamily="2" charset="0"/>
              </a:rPr>
              <a:t>chomas</a:t>
            </a:r>
            <a:r>
              <a:rPr lang="en-GB" sz="1800" i="1" dirty="0">
                <a:latin typeface="Muli" panose="02000503040000020004" pitchFamily="2" charset="0"/>
              </a:rPr>
              <a:t> </a:t>
            </a:r>
            <a:r>
              <a:rPr lang="en-GB" sz="1800" i="1" dirty="0" err="1">
                <a:latin typeface="Muli" panose="02000503040000020004" pitchFamily="2" charset="0"/>
              </a:rPr>
              <a:t>dhut</a:t>
            </a:r>
            <a:r>
              <a:rPr lang="en-GB" sz="1800" i="1" dirty="0">
                <a:latin typeface="Muli" panose="02000503040000020004" pitchFamily="2" charset="0"/>
              </a:rPr>
              <a:t> </a:t>
            </a:r>
            <a:r>
              <a:rPr lang="en-GB" sz="1800" i="1" dirty="0" err="1">
                <a:latin typeface="Muli" panose="02000503040000020004" pitchFamily="2" charset="0"/>
              </a:rPr>
              <a:t>coiseachd</a:t>
            </a:r>
            <a:r>
              <a:rPr lang="en-GB" sz="1800" i="1" dirty="0">
                <a:latin typeface="Muli" panose="02000503040000020004" pitchFamily="2" charset="0"/>
              </a:rPr>
              <a:t> </a:t>
            </a:r>
            <a:r>
              <a:rPr lang="en-GB" sz="1800" i="1" dirty="0" err="1">
                <a:latin typeface="Muli" panose="02000503040000020004" pitchFamily="2" charset="0"/>
              </a:rPr>
              <a:t>innte</a:t>
            </a:r>
            <a:r>
              <a:rPr lang="en-GB" sz="1800" i="1" dirty="0">
                <a:latin typeface="Muli" panose="02000503040000020004" pitchFamily="2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GB" sz="1800" i="1" dirty="0">
              <a:latin typeface="Muli" panose="02000503040000020004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800" i="1" dirty="0" err="1">
                <a:latin typeface="Muli" panose="02000503040000020004" pitchFamily="2" charset="0"/>
              </a:rPr>
              <a:t>Dè</a:t>
            </a:r>
            <a:r>
              <a:rPr lang="en-GB" sz="1800" i="1" dirty="0">
                <a:latin typeface="Muli" panose="02000503040000020004" pitchFamily="2" charset="0"/>
              </a:rPr>
              <a:t> </a:t>
            </a:r>
            <a:r>
              <a:rPr lang="en-GB" sz="1800" i="1" dirty="0" err="1">
                <a:latin typeface="Muli" panose="02000503040000020004" pitchFamily="2" charset="0"/>
              </a:rPr>
              <a:t>tha</a:t>
            </a:r>
            <a:r>
              <a:rPr lang="en-GB" sz="1800" i="1" dirty="0">
                <a:latin typeface="Muli" panose="02000503040000020004" pitchFamily="2" charset="0"/>
              </a:rPr>
              <a:t> </a:t>
            </a:r>
            <a:r>
              <a:rPr lang="en-GB" sz="1800" i="1" dirty="0" err="1">
                <a:latin typeface="Muli" panose="02000503040000020004" pitchFamily="2" charset="0"/>
              </a:rPr>
              <a:t>thusa</a:t>
            </a:r>
            <a:r>
              <a:rPr lang="en-GB" sz="1800" i="1" dirty="0">
                <a:latin typeface="Muli" panose="02000503040000020004" pitchFamily="2" charset="0"/>
              </a:rPr>
              <a:t> a’ dol a </a:t>
            </a:r>
            <a:r>
              <a:rPr lang="en-GB" sz="1800" i="1" dirty="0" err="1">
                <a:latin typeface="Muli" panose="02000503040000020004" pitchFamily="2" charset="0"/>
              </a:rPr>
              <a:t>thaghadh</a:t>
            </a:r>
            <a:r>
              <a:rPr lang="en-GB" sz="1800" i="1" dirty="0">
                <a:latin typeface="Muli" panose="02000503040000020004" pitchFamily="2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C106BB-C9FD-D241-B7C0-5DF8CBA8F0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0943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4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7FCE5A-041E-7345-B0A1-2F9776FE3E45}"/>
              </a:ext>
            </a:extLst>
          </p:cNvPr>
          <p:cNvSpPr txBox="1"/>
          <p:nvPr/>
        </p:nvSpPr>
        <p:spPr>
          <a:xfrm>
            <a:off x="604448" y="169830"/>
            <a:ext cx="7935097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2800" dirty="0">
                <a:solidFill>
                  <a:schemeClr val="accent5"/>
                </a:solidFill>
                <a:latin typeface="Lilita One" panose="02000000000000000000" pitchFamily="2" charset="0"/>
              </a:rPr>
              <a:t>Ma </a:t>
            </a:r>
            <a:r>
              <a:rPr lang="en-GB" sz="2800" dirty="0" err="1">
                <a:solidFill>
                  <a:schemeClr val="accent5"/>
                </a:solidFill>
                <a:latin typeface="Lilita One" panose="02000000000000000000" pitchFamily="2" charset="0"/>
              </a:rPr>
              <a:t>nì</a:t>
            </a:r>
            <a:r>
              <a:rPr lang="en-GB" sz="2800" dirty="0">
                <a:solidFill>
                  <a:schemeClr val="accent5"/>
                </a:solidFill>
                <a:latin typeface="Lilita One" panose="02000000000000000000" pitchFamily="2" charset="0"/>
              </a:rPr>
              <a:t> </a:t>
            </a:r>
            <a:r>
              <a:rPr lang="en-GB" sz="2800" dirty="0" err="1">
                <a:solidFill>
                  <a:schemeClr val="accent5"/>
                </a:solidFill>
                <a:latin typeface="Lilita One" panose="02000000000000000000" pitchFamily="2" charset="0"/>
              </a:rPr>
              <a:t>sinn</a:t>
            </a:r>
            <a:r>
              <a:rPr lang="en-GB" sz="2800" dirty="0">
                <a:solidFill>
                  <a:schemeClr val="accent5"/>
                </a:solidFill>
                <a:latin typeface="Lilita One" panose="02000000000000000000" pitchFamily="2" charset="0"/>
              </a:rPr>
              <a:t> </a:t>
            </a:r>
            <a:r>
              <a:rPr lang="en-GB" sz="2800" dirty="0" err="1">
                <a:solidFill>
                  <a:schemeClr val="accent5"/>
                </a:solidFill>
                <a:latin typeface="Lilita One" panose="02000000000000000000" pitchFamily="2" charset="0"/>
              </a:rPr>
              <a:t>uile</a:t>
            </a:r>
            <a:r>
              <a:rPr lang="en-GB" sz="2800" dirty="0">
                <a:solidFill>
                  <a:schemeClr val="accent5"/>
                </a:solidFill>
                <a:latin typeface="Lilita One" panose="02000000000000000000" pitchFamily="2" charset="0"/>
              </a:rPr>
              <a:t> </a:t>
            </a:r>
            <a:r>
              <a:rPr lang="en-GB" sz="2800" dirty="0" err="1">
                <a:solidFill>
                  <a:schemeClr val="accent5"/>
                </a:solidFill>
                <a:latin typeface="Lilita One" panose="02000000000000000000" pitchFamily="2" charset="0"/>
              </a:rPr>
              <a:t>oidhirp</a:t>
            </a:r>
            <a:r>
              <a:rPr lang="en-GB" sz="2800" dirty="0">
                <a:solidFill>
                  <a:schemeClr val="accent5"/>
                </a:solidFill>
                <a:latin typeface="Lilita One" panose="02000000000000000000" pitchFamily="2" charset="0"/>
              </a:rPr>
              <a:t>, ’s </a:t>
            </a:r>
            <a:r>
              <a:rPr lang="en-GB" sz="2800" dirty="0" err="1">
                <a:solidFill>
                  <a:schemeClr val="accent5"/>
                </a:solidFill>
                <a:latin typeface="Lilita One" panose="02000000000000000000" pitchFamily="2" charset="0"/>
              </a:rPr>
              <a:t>urrainn</a:t>
            </a:r>
            <a:r>
              <a:rPr lang="en-GB" sz="2800" dirty="0">
                <a:solidFill>
                  <a:schemeClr val="accent5"/>
                </a:solidFill>
                <a:latin typeface="Lilita One" panose="02000000000000000000" pitchFamily="2" charset="0"/>
              </a:rPr>
              <a:t> </a:t>
            </a:r>
            <a:r>
              <a:rPr lang="en-GB" sz="2800" dirty="0" err="1">
                <a:solidFill>
                  <a:schemeClr val="accent5"/>
                </a:solidFill>
                <a:latin typeface="Lilita One" panose="02000000000000000000" pitchFamily="2" charset="0"/>
              </a:rPr>
              <a:t>dhuinn</a:t>
            </a:r>
            <a:r>
              <a:rPr lang="en-GB" sz="2800" dirty="0">
                <a:solidFill>
                  <a:schemeClr val="accent5"/>
                </a:solidFill>
                <a:latin typeface="Lilita One" panose="02000000000000000000" pitchFamily="2" charset="0"/>
              </a:rPr>
              <a:t> </a:t>
            </a:r>
            <a:r>
              <a:rPr lang="en-GB" sz="2800" dirty="0" err="1">
                <a:solidFill>
                  <a:schemeClr val="accent5"/>
                </a:solidFill>
                <a:latin typeface="Lilita One" panose="02000000000000000000" pitchFamily="2" charset="0"/>
              </a:rPr>
              <a:t>diofar</a:t>
            </a:r>
            <a:r>
              <a:rPr lang="en-GB" sz="2800" dirty="0">
                <a:solidFill>
                  <a:schemeClr val="accent5"/>
                </a:solidFill>
                <a:latin typeface="Lilita One" panose="02000000000000000000" pitchFamily="2" charset="0"/>
              </a:rPr>
              <a:t> a </a:t>
            </a:r>
            <a:r>
              <a:rPr lang="en-GB" sz="2800" dirty="0" err="1">
                <a:solidFill>
                  <a:schemeClr val="accent5"/>
                </a:solidFill>
                <a:latin typeface="Lilita One" panose="02000000000000000000" pitchFamily="2" charset="0"/>
              </a:rPr>
              <a:t>dhèanamh</a:t>
            </a:r>
            <a:r>
              <a:rPr lang="en-GB" sz="2800" dirty="0">
                <a:solidFill>
                  <a:schemeClr val="accent5"/>
                </a:solidFill>
                <a:latin typeface="Lilita One" panose="02000000000000000000" pitchFamily="2" charset="0"/>
              </a:rPr>
              <a:t> </a:t>
            </a:r>
            <a:r>
              <a:rPr lang="en-GB" sz="2800" dirty="0" err="1">
                <a:solidFill>
                  <a:schemeClr val="accent5"/>
                </a:solidFill>
                <a:latin typeface="Lilita One" panose="02000000000000000000" pitchFamily="2" charset="0"/>
              </a:rPr>
              <a:t>gus</a:t>
            </a:r>
            <a:r>
              <a:rPr lang="en-GB" sz="2800" dirty="0">
                <a:solidFill>
                  <a:schemeClr val="accent5"/>
                </a:solidFill>
                <a:latin typeface="Lilita One" panose="02000000000000000000" pitchFamily="2" charset="0"/>
              </a:rPr>
              <a:t> </a:t>
            </a:r>
            <a:r>
              <a:rPr lang="en-GB" sz="2800" dirty="0" err="1">
                <a:solidFill>
                  <a:schemeClr val="accent5"/>
                </a:solidFill>
                <a:latin typeface="Lilita One" panose="02000000000000000000" pitchFamily="2" charset="0"/>
              </a:rPr>
              <a:t>ar</a:t>
            </a:r>
            <a:r>
              <a:rPr lang="en-GB" sz="2800" dirty="0">
                <a:solidFill>
                  <a:schemeClr val="accent5"/>
                </a:solidFill>
                <a:latin typeface="Lilita One" panose="02000000000000000000" pitchFamily="2" charset="0"/>
              </a:rPr>
              <a:t> </a:t>
            </a:r>
            <a:r>
              <a:rPr lang="en-GB" sz="2800" dirty="0" err="1">
                <a:solidFill>
                  <a:schemeClr val="accent5"/>
                </a:solidFill>
                <a:latin typeface="Lilita One" panose="02000000000000000000" pitchFamily="2" charset="0"/>
              </a:rPr>
              <a:t>planaid</a:t>
            </a:r>
            <a:r>
              <a:rPr lang="en-GB" sz="2800" dirty="0">
                <a:solidFill>
                  <a:schemeClr val="accent5"/>
                </a:solidFill>
                <a:latin typeface="Lilita One" panose="02000000000000000000" pitchFamily="2" charset="0"/>
              </a:rPr>
              <a:t> </a:t>
            </a:r>
            <a:r>
              <a:rPr lang="en-GB" sz="2800" dirty="0" err="1">
                <a:solidFill>
                  <a:schemeClr val="accent5"/>
                </a:solidFill>
                <a:latin typeface="Lilita One" panose="02000000000000000000" pitchFamily="2" charset="0"/>
              </a:rPr>
              <a:t>phrìseil</a:t>
            </a:r>
            <a:r>
              <a:rPr lang="en-GB" sz="2800" dirty="0">
                <a:solidFill>
                  <a:schemeClr val="accent5"/>
                </a:solidFill>
                <a:latin typeface="Lilita One" panose="02000000000000000000" pitchFamily="2" charset="0"/>
              </a:rPr>
              <a:t> a </a:t>
            </a:r>
            <a:r>
              <a:rPr lang="en-GB" sz="2800" dirty="0" err="1">
                <a:solidFill>
                  <a:schemeClr val="accent5"/>
                </a:solidFill>
                <a:latin typeface="Lilita One" panose="02000000000000000000" pitchFamily="2" charset="0"/>
              </a:rPr>
              <a:t>ghleidheadh</a:t>
            </a:r>
            <a:r>
              <a:rPr lang="en-GB" sz="2800" dirty="0">
                <a:solidFill>
                  <a:schemeClr val="accent5"/>
                </a:solidFill>
                <a:latin typeface="Lilita One" panose="02000000000000000000" pitchFamily="2" charset="0"/>
              </a:rPr>
              <a:t>!</a:t>
            </a:r>
          </a:p>
          <a:p>
            <a:endParaRPr lang="en-GB" sz="1800" i="1" dirty="0">
              <a:solidFill>
                <a:schemeClr val="accent2"/>
              </a:solidFill>
              <a:latin typeface="Muli" panose="02000503040000020004" pitchFamily="2" charset="0"/>
            </a:endParaRPr>
          </a:p>
          <a:p>
            <a:pPr marL="0" indent="0" algn="ctr">
              <a:buNone/>
            </a:pPr>
            <a:r>
              <a:rPr lang="en-GB" sz="24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Togar</a:t>
            </a:r>
            <a:r>
              <a:rPr lang="en-GB" sz="24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24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càrn</a:t>
            </a:r>
            <a:r>
              <a:rPr lang="en-GB" sz="24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24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mòr</a:t>
            </a:r>
            <a:r>
              <a:rPr lang="en-GB" sz="2400" i="1" dirty="0">
                <a:solidFill>
                  <a:schemeClr val="accent2"/>
                </a:solidFill>
                <a:latin typeface="Muli" panose="02000503040000020004" pitchFamily="2" charset="0"/>
              </a:rPr>
              <a:t> de </a:t>
            </a:r>
            <a:r>
              <a:rPr lang="en-GB" sz="24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chlachan</a:t>
            </a:r>
            <a:r>
              <a:rPr lang="en-GB" sz="24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24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beaga</a:t>
            </a:r>
            <a:r>
              <a:rPr lang="en-GB" sz="2400" i="1" dirty="0">
                <a:solidFill>
                  <a:schemeClr val="accent2"/>
                </a:solidFill>
                <a:latin typeface="Muli" panose="02000503040000020004" pitchFamily="2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B76E73-72A1-A64D-879A-C883CC677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8746" y="1827418"/>
            <a:ext cx="2706508" cy="27121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EE2193-222B-DD4F-8F8E-582111A48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9503" y="3800152"/>
            <a:ext cx="1004986" cy="117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88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ew of the earth from space&#10;&#10;Description automatically generated with medium confidence">
            <a:extLst>
              <a:ext uri="{FF2B5EF4-FFF2-40B4-BE49-F238E27FC236}">
                <a16:creationId xmlns:a16="http://schemas.microsoft.com/office/drawing/2014/main" id="{B4457EC0-B820-E146-9A20-46E8BCCFA7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5132871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64A48EB4-3F90-F94C-BCFB-E6784F9B2C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19300" y="1816100"/>
            <a:ext cx="5105400" cy="1511300"/>
          </a:xfrm>
          <a:prstGeom prst="rect">
            <a:avLst/>
          </a:prstGeom>
        </p:spPr>
      </p:pic>
      <p:pic>
        <p:nvPicPr>
          <p:cNvPr id="4" name="Picture 3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573AC36F-35A1-1248-997A-FAD93F8DA50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6144" y="4440326"/>
            <a:ext cx="1033244" cy="378856"/>
          </a:xfrm>
          <a:prstGeom prst="rect">
            <a:avLst/>
          </a:prstGeom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8D0E79B8-4A18-8B4D-8B92-5F130C9715F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4614" y="4440326"/>
            <a:ext cx="1656185" cy="3484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36B5D7-9637-374C-BB71-F473F0995014}"/>
              </a:ext>
            </a:extLst>
          </p:cNvPr>
          <p:cNvSpPr txBox="1"/>
          <p:nvPr/>
        </p:nvSpPr>
        <p:spPr>
          <a:xfrm>
            <a:off x="289285" y="4368144"/>
            <a:ext cx="3623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u="sng" dirty="0">
                <a:solidFill>
                  <a:schemeClr val="bg1"/>
                </a:solidFill>
                <a:latin typeface="Muli" panose="02000503040000020004" pitchFamily="2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www.storlann.co.uk</a:t>
            </a:r>
            <a:endParaRPr lang="en-US" i="1" u="sng" dirty="0">
              <a:solidFill>
                <a:schemeClr val="bg1"/>
              </a:solidFill>
              <a:latin typeface="Muli" panose="02000503040000020004" pitchFamily="2" charset="0"/>
            </a:endParaRPr>
          </a:p>
          <a:p>
            <a:r>
              <a:rPr lang="en-US" i="1" u="sng" dirty="0" err="1">
                <a:solidFill>
                  <a:schemeClr val="bg1"/>
                </a:solidFill>
                <a:latin typeface="Muli" panose="02000503040000020004" pitchFamily="2" charset="0"/>
              </a:rPr>
              <a:t>www.gaelic.education</a:t>
            </a:r>
            <a:endParaRPr lang="en-US" i="1" u="sng" dirty="0">
              <a:solidFill>
                <a:schemeClr val="bg1"/>
              </a:solidFill>
              <a:latin typeface="Muli" panose="02000503040000020004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itle 1">
            <a:extLst>
              <a:ext uri="{FF2B5EF4-FFF2-40B4-BE49-F238E27FC236}">
                <a16:creationId xmlns:a16="http://schemas.microsoft.com/office/drawing/2014/main" id="{146D02F9-7A88-7B40-AFF0-2D3269F77FF9}"/>
              </a:ext>
            </a:extLst>
          </p:cNvPr>
          <p:cNvSpPr txBox="1">
            <a:spLocks/>
          </p:cNvSpPr>
          <p:nvPr/>
        </p:nvSpPr>
        <p:spPr>
          <a:xfrm>
            <a:off x="2125762" y="142021"/>
            <a:ext cx="4892475" cy="886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300"/>
              <a:buFont typeface="Lilita One"/>
              <a:buNone/>
              <a:defRPr sz="80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Font typeface="Ranchers"/>
              <a:buNone/>
              <a:defRPr sz="5200" b="0" i="0" u="none" strike="noStrike" cap="none">
                <a:solidFill>
                  <a:schemeClr val="accent3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Font typeface="Ranchers"/>
              <a:buNone/>
              <a:defRPr sz="5200" b="0" i="0" u="none" strike="noStrike" cap="none">
                <a:solidFill>
                  <a:schemeClr val="accent3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Font typeface="Ranchers"/>
              <a:buNone/>
              <a:defRPr sz="5200" b="0" i="0" u="none" strike="noStrike" cap="none">
                <a:solidFill>
                  <a:schemeClr val="accent3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Font typeface="Ranchers"/>
              <a:buNone/>
              <a:defRPr sz="5200" b="0" i="0" u="none" strike="noStrike" cap="none">
                <a:solidFill>
                  <a:schemeClr val="accent3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Font typeface="Ranchers"/>
              <a:buNone/>
              <a:defRPr sz="5200" b="0" i="0" u="none" strike="noStrike" cap="none">
                <a:solidFill>
                  <a:schemeClr val="accent3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Font typeface="Ranchers"/>
              <a:buNone/>
              <a:defRPr sz="5200" b="0" i="0" u="none" strike="noStrike" cap="none">
                <a:solidFill>
                  <a:schemeClr val="accent3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Font typeface="Ranchers"/>
              <a:buNone/>
              <a:defRPr sz="5200" b="0" i="0" u="none" strike="noStrike" cap="none">
                <a:solidFill>
                  <a:schemeClr val="accent3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Font typeface="Ranchers"/>
              <a:buNone/>
              <a:defRPr sz="5200" b="0" i="0" u="none" strike="noStrike" cap="none">
                <a:solidFill>
                  <a:schemeClr val="accent3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pPr>
              <a:lnSpc>
                <a:spcPct val="120000"/>
              </a:lnSpc>
            </a:pPr>
            <a:r>
              <a:rPr lang="en-GB" sz="9600" dirty="0" err="1"/>
              <a:t>Dè</a:t>
            </a:r>
            <a:r>
              <a:rPr lang="en-GB" sz="9600" dirty="0"/>
              <a:t> as </a:t>
            </a:r>
            <a:r>
              <a:rPr lang="en-GB" sz="9600" dirty="0" err="1"/>
              <a:t>urrainn</a:t>
            </a:r>
            <a:r>
              <a:rPr lang="en-GB" sz="9600" dirty="0"/>
              <a:t> </a:t>
            </a:r>
            <a:r>
              <a:rPr lang="en-GB" sz="9600" dirty="0" err="1"/>
              <a:t>dhuinn</a:t>
            </a:r>
            <a:r>
              <a:rPr lang="en-GB" sz="9600" dirty="0"/>
              <a:t> a </a:t>
            </a:r>
            <a:r>
              <a:rPr lang="en-GB" sz="9600" dirty="0" err="1"/>
              <a:t>dhèanamh</a:t>
            </a:r>
            <a:r>
              <a:rPr lang="en-GB" sz="9600" dirty="0"/>
              <a:t> mu </a:t>
            </a:r>
            <a:r>
              <a:rPr lang="en-GB" sz="9600" dirty="0" err="1"/>
              <a:t>atharrachadh</a:t>
            </a:r>
            <a:r>
              <a:rPr lang="en-GB" sz="9600" dirty="0"/>
              <a:t> na </a:t>
            </a:r>
            <a:r>
              <a:rPr lang="en-GB" sz="9600" dirty="0" err="1"/>
              <a:t>gnàth-shìde</a:t>
            </a:r>
            <a:r>
              <a:rPr lang="en-GB" sz="9600" dirty="0"/>
              <a:t>?</a:t>
            </a:r>
            <a:br>
              <a:rPr lang="en-GB" sz="4000" dirty="0"/>
            </a:br>
            <a:endParaRPr lang="en-GB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36D2B7-AFF3-014D-846A-321813456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8700"/>
            <a:ext cx="9144000" cy="411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A83DF2E-DD5E-7147-93FD-BF3AD7ABBDFC}"/>
              </a:ext>
            </a:extLst>
          </p:cNvPr>
          <p:cNvSpPr txBox="1"/>
          <p:nvPr/>
        </p:nvSpPr>
        <p:spPr>
          <a:xfrm>
            <a:off x="884626" y="328224"/>
            <a:ext cx="7374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chemeClr val="accent5"/>
                </a:solidFill>
                <a:latin typeface="Lilita One" panose="02000000000000000000" pitchFamily="2" charset="0"/>
              </a:rPr>
              <a:t>Tha</a:t>
            </a:r>
            <a:r>
              <a:rPr lang="en-GB" sz="2800" dirty="0">
                <a:solidFill>
                  <a:schemeClr val="accent5"/>
                </a:solidFill>
                <a:latin typeface="Lilita One" panose="02000000000000000000" pitchFamily="2" charset="0"/>
              </a:rPr>
              <a:t> a’ </a:t>
            </a:r>
            <a:r>
              <a:rPr lang="en-GB" sz="2800" dirty="0" err="1">
                <a:solidFill>
                  <a:schemeClr val="accent5"/>
                </a:solidFill>
                <a:latin typeface="Lilita One" panose="02000000000000000000" pitchFamily="2" charset="0"/>
              </a:rPr>
              <a:t>phlanaid</a:t>
            </a:r>
            <a:r>
              <a:rPr lang="en-GB" sz="2800" dirty="0">
                <a:solidFill>
                  <a:schemeClr val="accent5"/>
                </a:solidFill>
                <a:latin typeface="Lilita One" panose="02000000000000000000" pitchFamily="2" charset="0"/>
              </a:rPr>
              <a:t> </a:t>
            </a:r>
            <a:r>
              <a:rPr lang="en-GB" sz="2800" dirty="0" err="1">
                <a:solidFill>
                  <a:schemeClr val="accent5"/>
                </a:solidFill>
                <a:latin typeface="Lilita One" panose="02000000000000000000" pitchFamily="2" charset="0"/>
              </a:rPr>
              <a:t>feumach</a:t>
            </a:r>
            <a:r>
              <a:rPr lang="en-GB" sz="2800" dirty="0">
                <a:solidFill>
                  <a:schemeClr val="accent5"/>
                </a:solidFill>
                <a:latin typeface="Lilita One" panose="02000000000000000000" pitchFamily="2" charset="0"/>
              </a:rPr>
              <a:t> air do </a:t>
            </a:r>
            <a:r>
              <a:rPr lang="en-GB" sz="2800" dirty="0" err="1">
                <a:solidFill>
                  <a:schemeClr val="accent5"/>
                </a:solidFill>
                <a:latin typeface="Lilita One" panose="02000000000000000000" pitchFamily="2" charset="0"/>
              </a:rPr>
              <a:t>chuideachadh</a:t>
            </a:r>
            <a:r>
              <a:rPr lang="en-GB" sz="2800" dirty="0">
                <a:solidFill>
                  <a:schemeClr val="accent5"/>
                </a:solidFill>
                <a:latin typeface="Lilita One" panose="02000000000000000000" pitchFamily="2" charset="0"/>
              </a:rPr>
              <a:t>!</a:t>
            </a:r>
            <a:endParaRPr lang="en-US" sz="2800" dirty="0">
              <a:solidFill>
                <a:schemeClr val="accent5"/>
              </a:solidFill>
              <a:latin typeface="Lilita One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31AF4E-94FE-2447-9C92-D0D496C232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813" y="1054733"/>
            <a:ext cx="7180374" cy="41841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1"/>
          <p:cNvSpPr/>
          <p:nvPr/>
        </p:nvSpPr>
        <p:spPr>
          <a:xfrm rot="20699969">
            <a:off x="-2459941" y="2846702"/>
            <a:ext cx="5043620" cy="3420354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79E2E4-5D9A-2B41-9E71-71AC838FBE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3564" y="941169"/>
            <a:ext cx="6304450" cy="326116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9B977BE-AF16-9E49-B1A8-C20255C95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052" y="0"/>
            <a:ext cx="3672840" cy="1325563"/>
          </a:xfrm>
          <a:noFill/>
        </p:spPr>
        <p:txBody>
          <a:bodyPr/>
          <a:lstStyle/>
          <a:p>
            <a:pPr algn="l"/>
            <a:r>
              <a:rPr lang="en-GB" sz="3600" dirty="0" err="1"/>
              <a:t>Sgudal</a:t>
            </a:r>
            <a:endParaRPr lang="en-GB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1BFB1A-4991-FB45-AA91-E37D46E10B0B}"/>
              </a:ext>
            </a:extLst>
          </p:cNvPr>
          <p:cNvSpPr txBox="1"/>
          <p:nvPr/>
        </p:nvSpPr>
        <p:spPr>
          <a:xfrm>
            <a:off x="276698" y="1009815"/>
            <a:ext cx="4525889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Tha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sgudal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na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thrioblaid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mhòr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.</a:t>
            </a:r>
          </a:p>
          <a:p>
            <a:endParaRPr lang="en-GB" sz="1800" i="1" dirty="0">
              <a:solidFill>
                <a:schemeClr val="accent2"/>
              </a:solidFill>
              <a:latin typeface="Muli" panose="02000503040000020004" pitchFamily="2" charset="0"/>
            </a:endParaRPr>
          </a:p>
          <a:p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An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robh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fios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agad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gun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toir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e 100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bliadhna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gus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1 chana aluminium a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bhristeadh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sìos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agus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400-500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bliadhna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airson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1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bhotal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plastaig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a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bhristeadh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sìos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?</a:t>
            </a:r>
          </a:p>
          <a:p>
            <a:endParaRPr lang="en-GB" sz="1800" i="1" dirty="0">
              <a:solidFill>
                <a:schemeClr val="accent2"/>
              </a:solidFill>
              <a:latin typeface="Muli" panose="02000503040000020004" pitchFamily="2" charset="0"/>
            </a:endParaRPr>
          </a:p>
          <a:p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Ann an 2025,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cosgaidh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e $375,000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millean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airson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dèileagadh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ri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sgudal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air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feadh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an t-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saoghail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.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Airgead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a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dh’fhaodadh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a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bhith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ga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chleachdadh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airson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sgoiltean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no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ospadail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a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thogail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.</a:t>
            </a: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DA7461B3-B21C-8B4F-A7BB-D46B2F278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5365" y="270899"/>
            <a:ext cx="9274730" cy="501482"/>
          </a:xfrm>
        </p:spPr>
        <p:txBody>
          <a:bodyPr/>
          <a:lstStyle/>
          <a:p>
            <a:pPr algn="ctr"/>
            <a:r>
              <a:rPr lang="en-GB" dirty="0" err="1"/>
              <a:t>Lùghdaich</a:t>
            </a:r>
            <a:r>
              <a:rPr lang="en-GB" dirty="0"/>
              <a:t>, </a:t>
            </a:r>
            <a:r>
              <a:rPr lang="en-GB" dirty="0" err="1"/>
              <a:t>ath-chleachd</a:t>
            </a:r>
            <a:r>
              <a:rPr lang="en-GB" dirty="0"/>
              <a:t> </a:t>
            </a:r>
            <a:r>
              <a:rPr lang="en-GB" dirty="0" err="1"/>
              <a:t>agus</a:t>
            </a:r>
            <a:r>
              <a:rPr lang="en-GB" dirty="0"/>
              <a:t> </a:t>
            </a:r>
            <a:r>
              <a:rPr lang="en-GB" dirty="0" err="1"/>
              <a:t>ath-chuairtich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14EE09F-1FAB-6B43-9497-E6F1B28B20C6}"/>
              </a:ext>
            </a:extLst>
          </p:cNvPr>
          <p:cNvSpPr txBox="1">
            <a:spLocks/>
          </p:cNvSpPr>
          <p:nvPr/>
        </p:nvSpPr>
        <p:spPr>
          <a:xfrm>
            <a:off x="-147091" y="860451"/>
            <a:ext cx="4834422" cy="3811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None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oppins"/>
              <a:buNone/>
              <a:defRPr sz="21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oppins"/>
              <a:buNone/>
              <a:defRPr sz="21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oppins"/>
              <a:buNone/>
              <a:defRPr sz="21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oppins"/>
              <a:buNone/>
              <a:defRPr sz="21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oppins"/>
              <a:buNone/>
              <a:defRPr sz="21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oppins"/>
              <a:buNone/>
              <a:defRPr sz="21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oppins"/>
              <a:buNone/>
              <a:defRPr sz="21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oppins"/>
              <a:buNone/>
              <a:defRPr sz="21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GB" sz="1800" b="1" dirty="0" err="1">
                <a:latin typeface="Muli" panose="02000503040000020004" pitchFamily="2" charset="0"/>
              </a:rPr>
              <a:t>Lùghdaich</a:t>
            </a:r>
            <a:r>
              <a:rPr lang="en-GB" sz="1800" i="1" dirty="0">
                <a:latin typeface="Muli" panose="02000503040000020004" pitchFamily="2" charset="0"/>
              </a:rPr>
              <a:t> – </a:t>
            </a:r>
            <a:r>
              <a:rPr lang="en-GB" sz="1800" i="1" dirty="0" err="1">
                <a:latin typeface="Muli" panose="02000503040000020004" pitchFamily="2" charset="0"/>
              </a:rPr>
              <a:t>Seo</a:t>
            </a:r>
            <a:r>
              <a:rPr lang="en-GB" sz="1800" i="1" dirty="0">
                <a:latin typeface="Muli" panose="02000503040000020004" pitchFamily="2" charset="0"/>
              </a:rPr>
              <a:t> an </a:t>
            </a:r>
            <a:r>
              <a:rPr lang="en-GB" sz="1800" i="1" dirty="0" err="1">
                <a:latin typeface="Muli" panose="02000503040000020004" pitchFamily="2" charset="0"/>
              </a:rPr>
              <a:t>rud</a:t>
            </a:r>
            <a:r>
              <a:rPr lang="en-GB" sz="1800" i="1" dirty="0">
                <a:latin typeface="Muli" panose="02000503040000020004" pitchFamily="2" charset="0"/>
              </a:rPr>
              <a:t> as </a:t>
            </a:r>
            <a:r>
              <a:rPr lang="en-GB" sz="1800" i="1" dirty="0" err="1">
                <a:latin typeface="Muli" panose="02000503040000020004" pitchFamily="2" charset="0"/>
              </a:rPr>
              <a:t>fheàrr</a:t>
            </a:r>
            <a:r>
              <a:rPr lang="en-GB" sz="1800" i="1" dirty="0">
                <a:latin typeface="Muli" panose="02000503040000020004" pitchFamily="2" charset="0"/>
              </a:rPr>
              <a:t>! </a:t>
            </a:r>
            <a:r>
              <a:rPr lang="en-GB" sz="1800" i="1" dirty="0" err="1">
                <a:latin typeface="Muli" panose="02000503040000020004" pitchFamily="2" charset="0"/>
              </a:rPr>
              <a:t>Cleachd</a:t>
            </a:r>
            <a:r>
              <a:rPr lang="en-GB" sz="1800" i="1" dirty="0">
                <a:latin typeface="Muli" panose="02000503040000020004" pitchFamily="2" charset="0"/>
              </a:rPr>
              <a:t> </a:t>
            </a:r>
            <a:r>
              <a:rPr lang="en-GB" sz="1800" i="1" dirty="0" err="1">
                <a:latin typeface="Muli" panose="02000503040000020004" pitchFamily="2" charset="0"/>
              </a:rPr>
              <a:t>nas</a:t>
            </a:r>
            <a:r>
              <a:rPr lang="en-GB" sz="1800" i="1" dirty="0">
                <a:latin typeface="Muli" panose="02000503040000020004" pitchFamily="2" charset="0"/>
              </a:rPr>
              <a:t> </a:t>
            </a:r>
            <a:r>
              <a:rPr lang="en-GB" sz="1800" i="1" dirty="0" err="1">
                <a:latin typeface="Muli" panose="02000503040000020004" pitchFamily="2" charset="0"/>
              </a:rPr>
              <a:t>lugha</a:t>
            </a:r>
            <a:r>
              <a:rPr lang="en-GB" sz="1800" i="1" dirty="0">
                <a:latin typeface="Muli" panose="02000503040000020004" pitchFamily="2" charset="0"/>
              </a:rPr>
              <a:t> </a:t>
            </a:r>
            <a:r>
              <a:rPr lang="en-GB" sz="1800" i="1" dirty="0" err="1">
                <a:latin typeface="Muli" panose="02000503040000020004" pitchFamily="2" charset="0"/>
              </a:rPr>
              <a:t>rudan</a:t>
            </a:r>
            <a:endParaRPr lang="en-GB" sz="1800" i="1" dirty="0">
              <a:latin typeface="Muli" panose="0200050304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1800" b="1" dirty="0" err="1">
                <a:latin typeface="Muli" panose="02000503040000020004" pitchFamily="2" charset="0"/>
              </a:rPr>
              <a:t>Ath-chleachd</a:t>
            </a:r>
            <a:r>
              <a:rPr lang="en-GB" sz="1800" i="1" dirty="0">
                <a:latin typeface="Muli" panose="02000503040000020004" pitchFamily="2" charset="0"/>
              </a:rPr>
              <a:t> – </a:t>
            </a:r>
            <a:r>
              <a:rPr lang="en-GB" sz="1800" i="1" dirty="0" err="1">
                <a:latin typeface="Muli" panose="02000503040000020004" pitchFamily="2" charset="0"/>
              </a:rPr>
              <a:t>Tha</a:t>
            </a:r>
            <a:r>
              <a:rPr lang="en-GB" sz="1800" i="1" dirty="0">
                <a:latin typeface="Muli" panose="02000503040000020004" pitchFamily="2" charset="0"/>
              </a:rPr>
              <a:t> </a:t>
            </a:r>
            <a:r>
              <a:rPr lang="en-GB" sz="1800" i="1" dirty="0" err="1">
                <a:latin typeface="Muli" panose="02000503040000020004" pitchFamily="2" charset="0"/>
              </a:rPr>
              <a:t>seo</a:t>
            </a:r>
            <a:r>
              <a:rPr lang="en-GB" sz="1800" i="1" dirty="0">
                <a:latin typeface="Muli" panose="02000503040000020004" pitchFamily="2" charset="0"/>
              </a:rPr>
              <a:t> </a:t>
            </a:r>
            <a:r>
              <a:rPr lang="en-GB" sz="1800" i="1" dirty="0" err="1">
                <a:latin typeface="Muli" panose="02000503040000020004" pitchFamily="2" charset="0"/>
              </a:rPr>
              <a:t>fìor</a:t>
            </a:r>
            <a:r>
              <a:rPr lang="en-GB" sz="1800" i="1" dirty="0">
                <a:latin typeface="Muli" panose="02000503040000020004" pitchFamily="2" charset="0"/>
              </a:rPr>
              <a:t> </a:t>
            </a:r>
            <a:r>
              <a:rPr lang="en-GB" sz="1800" i="1" dirty="0" err="1">
                <a:latin typeface="Muli" panose="02000503040000020004" pitchFamily="2" charset="0"/>
              </a:rPr>
              <a:t>mhath</a:t>
            </a:r>
            <a:r>
              <a:rPr lang="en-GB" sz="1800" i="1" dirty="0">
                <a:latin typeface="Muli" panose="02000503040000020004" pitchFamily="2" charset="0"/>
              </a:rPr>
              <a:t>. Chan </a:t>
            </a:r>
            <a:r>
              <a:rPr lang="en-GB" sz="1800" i="1" dirty="0" err="1">
                <a:latin typeface="Muli" panose="02000503040000020004" pitchFamily="2" charset="0"/>
              </a:rPr>
              <a:t>eil</a:t>
            </a:r>
            <a:r>
              <a:rPr lang="en-GB" sz="1800" i="1" dirty="0">
                <a:latin typeface="Muli" panose="02000503040000020004" pitchFamily="2" charset="0"/>
              </a:rPr>
              <a:t> </a:t>
            </a:r>
            <a:r>
              <a:rPr lang="en-GB" sz="1800" i="1" dirty="0" err="1">
                <a:latin typeface="Muli" panose="02000503040000020004" pitchFamily="2" charset="0"/>
              </a:rPr>
              <a:t>thu</a:t>
            </a:r>
            <a:r>
              <a:rPr lang="en-GB" sz="1800" i="1" dirty="0">
                <a:latin typeface="Muli" panose="02000503040000020004" pitchFamily="2" charset="0"/>
              </a:rPr>
              <a:t> a’ </a:t>
            </a:r>
            <a:r>
              <a:rPr lang="en-GB" sz="1800" i="1" dirty="0" err="1">
                <a:latin typeface="Muli" panose="02000503040000020004" pitchFamily="2" charset="0"/>
              </a:rPr>
              <a:t>cleachdadh</a:t>
            </a:r>
            <a:r>
              <a:rPr lang="en-GB" sz="1800" i="1" dirty="0">
                <a:latin typeface="Muli" panose="02000503040000020004" pitchFamily="2" charset="0"/>
              </a:rPr>
              <a:t> </a:t>
            </a:r>
            <a:r>
              <a:rPr lang="en-GB" sz="1800" i="1" dirty="0" err="1">
                <a:latin typeface="Muli" panose="02000503040000020004" pitchFamily="2" charset="0"/>
              </a:rPr>
              <a:t>uiread</a:t>
            </a:r>
            <a:r>
              <a:rPr lang="en-GB" sz="1800" i="1" dirty="0">
                <a:latin typeface="Muli" panose="02000503040000020004" pitchFamily="2" charset="0"/>
              </a:rPr>
              <a:t> de </a:t>
            </a:r>
            <a:r>
              <a:rPr lang="en-GB" sz="1800" i="1" dirty="0" err="1">
                <a:latin typeface="Muli" panose="02000503040000020004" pitchFamily="2" charset="0"/>
              </a:rPr>
              <a:t>rudan</a:t>
            </a:r>
            <a:r>
              <a:rPr lang="en-GB" sz="1800" i="1" dirty="0">
                <a:latin typeface="Muli" panose="02000503040000020004" pitchFamily="2" charset="0"/>
              </a:rPr>
              <a:t> </a:t>
            </a:r>
            <a:r>
              <a:rPr lang="en-GB" sz="1800" i="1" dirty="0" err="1">
                <a:latin typeface="Muli" panose="02000503040000020004" pitchFamily="2" charset="0"/>
              </a:rPr>
              <a:t>agus</a:t>
            </a:r>
            <a:r>
              <a:rPr lang="en-GB" sz="1800" i="1" dirty="0">
                <a:latin typeface="Muli" panose="02000503040000020004" pitchFamily="2" charset="0"/>
              </a:rPr>
              <a:t> </a:t>
            </a:r>
            <a:r>
              <a:rPr lang="en-GB" sz="1800" i="1" dirty="0" err="1">
                <a:latin typeface="Muli" panose="02000503040000020004" pitchFamily="2" charset="0"/>
              </a:rPr>
              <a:t>tha</a:t>
            </a:r>
            <a:r>
              <a:rPr lang="en-GB" sz="1800" i="1" dirty="0">
                <a:latin typeface="Muli" panose="02000503040000020004" pitchFamily="2" charset="0"/>
              </a:rPr>
              <a:t> </a:t>
            </a:r>
            <a:r>
              <a:rPr lang="en-GB" sz="1800" i="1" dirty="0" err="1">
                <a:latin typeface="Muli" panose="02000503040000020004" pitchFamily="2" charset="0"/>
              </a:rPr>
              <a:t>thu</a:t>
            </a:r>
            <a:r>
              <a:rPr lang="en-GB" sz="1800" i="1" dirty="0">
                <a:latin typeface="Muli" panose="02000503040000020004" pitchFamily="2" charset="0"/>
              </a:rPr>
              <a:t> a’ </a:t>
            </a:r>
            <a:r>
              <a:rPr lang="en-GB" sz="1800" i="1" dirty="0" err="1">
                <a:latin typeface="Muli" panose="02000503040000020004" pitchFamily="2" charset="0"/>
              </a:rPr>
              <a:t>cumail</a:t>
            </a:r>
            <a:r>
              <a:rPr lang="en-GB" sz="1800" i="1" dirty="0">
                <a:latin typeface="Muli" panose="02000503040000020004" pitchFamily="2" charset="0"/>
              </a:rPr>
              <a:t> </a:t>
            </a:r>
            <a:r>
              <a:rPr lang="en-GB" sz="1800" i="1" dirty="0" err="1">
                <a:latin typeface="Muli" panose="02000503040000020004" pitchFamily="2" charset="0"/>
              </a:rPr>
              <a:t>rudan</a:t>
            </a:r>
            <a:r>
              <a:rPr lang="en-GB" sz="1800" i="1" dirty="0">
                <a:latin typeface="Muli" panose="02000503040000020004" pitchFamily="2" charset="0"/>
              </a:rPr>
              <a:t> a-</a:t>
            </a:r>
            <a:r>
              <a:rPr lang="en-GB" sz="1800" i="1" dirty="0" err="1">
                <a:latin typeface="Muli" panose="02000503040000020004" pitchFamily="2" charset="0"/>
              </a:rPr>
              <a:t>mach</a:t>
            </a:r>
            <a:r>
              <a:rPr lang="en-GB" sz="1800" i="1" dirty="0">
                <a:latin typeface="Muli" panose="02000503040000020004" pitchFamily="2" charset="0"/>
              </a:rPr>
              <a:t> </a:t>
            </a:r>
            <a:r>
              <a:rPr lang="en-GB" sz="1800" i="1" dirty="0" err="1">
                <a:latin typeface="Muli" panose="02000503040000020004" pitchFamily="2" charset="0"/>
              </a:rPr>
              <a:t>à</a:t>
            </a:r>
            <a:r>
              <a:rPr lang="en-GB" sz="1800" i="1" dirty="0">
                <a:latin typeface="Muli" panose="02000503040000020004" pitchFamily="2" charset="0"/>
              </a:rPr>
              <a:t> </a:t>
            </a:r>
            <a:r>
              <a:rPr lang="en-GB" sz="1800" i="1" dirty="0" err="1">
                <a:latin typeface="Muli" panose="02000503040000020004" pitchFamily="2" charset="0"/>
              </a:rPr>
              <a:t>lìonadh-talmhainn</a:t>
            </a:r>
            <a:endParaRPr lang="en-GB" sz="1800" i="1" dirty="0">
              <a:latin typeface="Muli" panose="0200050304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1800" b="1" dirty="0" err="1">
                <a:latin typeface="Muli" panose="02000503040000020004" pitchFamily="2" charset="0"/>
              </a:rPr>
              <a:t>Ath-chuairtich</a:t>
            </a:r>
            <a:r>
              <a:rPr lang="en-GB" sz="1800" i="1" dirty="0">
                <a:latin typeface="Muli" panose="02000503040000020004" pitchFamily="2" charset="0"/>
              </a:rPr>
              <a:t> – </a:t>
            </a:r>
            <a:r>
              <a:rPr lang="en-GB" sz="1800" i="1" dirty="0" err="1">
                <a:latin typeface="Muli" panose="02000503040000020004" pitchFamily="2" charset="0"/>
              </a:rPr>
              <a:t>Tha</a:t>
            </a:r>
            <a:r>
              <a:rPr lang="en-GB" sz="1800" i="1" dirty="0">
                <a:latin typeface="Muli" panose="02000503040000020004" pitchFamily="2" charset="0"/>
              </a:rPr>
              <a:t> </a:t>
            </a:r>
            <a:r>
              <a:rPr lang="en-GB" sz="1800" i="1" dirty="0" err="1">
                <a:latin typeface="Muli" panose="02000503040000020004" pitchFamily="2" charset="0"/>
              </a:rPr>
              <a:t>seo</a:t>
            </a:r>
            <a:r>
              <a:rPr lang="en-GB" sz="1800" i="1" dirty="0">
                <a:latin typeface="Muli" panose="02000503040000020004" pitchFamily="2" charset="0"/>
              </a:rPr>
              <a:t> math </a:t>
            </a:r>
            <a:r>
              <a:rPr lang="en-GB" sz="1800" i="1" dirty="0" err="1">
                <a:latin typeface="Muli" panose="02000503040000020004" pitchFamily="2" charset="0"/>
              </a:rPr>
              <a:t>airson</a:t>
            </a:r>
            <a:r>
              <a:rPr lang="en-GB" sz="1800" i="1" dirty="0">
                <a:latin typeface="Muli" panose="02000503040000020004" pitchFamily="2" charset="0"/>
              </a:rPr>
              <a:t> a’ </a:t>
            </a:r>
            <a:r>
              <a:rPr lang="en-GB" sz="1800" i="1" dirty="0" err="1">
                <a:latin typeface="Muli" panose="02000503040000020004" pitchFamily="2" charset="0"/>
              </a:rPr>
              <a:t>phlanaid</a:t>
            </a:r>
            <a:r>
              <a:rPr lang="en-GB" sz="1800" i="1" dirty="0">
                <a:latin typeface="Muli" panose="02000503040000020004" pitchFamily="2" charset="0"/>
              </a:rPr>
              <a:t> a </a:t>
            </a:r>
            <a:r>
              <a:rPr lang="en-GB" sz="1800" i="1" dirty="0" err="1">
                <a:latin typeface="Muli" panose="02000503040000020004" pitchFamily="2" charset="0"/>
              </a:rPr>
              <a:t>chuideachach</a:t>
            </a:r>
            <a:r>
              <a:rPr lang="en-GB" sz="1800" i="1" dirty="0">
                <a:latin typeface="Muli" panose="02000503040000020004" pitchFamily="2" charset="0"/>
              </a:rPr>
              <a:t> ach </a:t>
            </a:r>
            <a:r>
              <a:rPr lang="en-GB" sz="1800" i="1" dirty="0" err="1">
                <a:latin typeface="Muli" panose="02000503040000020004" pitchFamily="2" charset="0"/>
              </a:rPr>
              <a:t>tha</a:t>
            </a:r>
            <a:r>
              <a:rPr lang="en-GB" sz="1800" i="1" dirty="0">
                <a:latin typeface="Muli" panose="02000503040000020004" pitchFamily="2" charset="0"/>
              </a:rPr>
              <a:t> e a’ </a:t>
            </a:r>
            <a:r>
              <a:rPr lang="en-GB" sz="1800" i="1" dirty="0" err="1">
                <a:latin typeface="Muli" panose="02000503040000020004" pitchFamily="2" charset="0"/>
              </a:rPr>
              <a:t>cleachdadh</a:t>
            </a:r>
            <a:r>
              <a:rPr lang="en-GB" sz="1800" i="1" dirty="0">
                <a:latin typeface="Muli" panose="02000503040000020004" pitchFamily="2" charset="0"/>
              </a:rPr>
              <a:t> </a:t>
            </a:r>
            <a:r>
              <a:rPr lang="en-GB" sz="1800" i="1" dirty="0" err="1">
                <a:latin typeface="Muli" panose="02000503040000020004" pitchFamily="2" charset="0"/>
              </a:rPr>
              <a:t>lùth</a:t>
            </a:r>
            <a:r>
              <a:rPr lang="en-GB" sz="1800" i="1" dirty="0">
                <a:latin typeface="Muli" panose="02000503040000020004" pitchFamily="2" charset="0"/>
              </a:rPr>
              <a:t> </a:t>
            </a:r>
            <a:r>
              <a:rPr lang="en-GB" sz="1800" i="1" dirty="0" err="1">
                <a:latin typeface="Muli" panose="02000503040000020004" pitchFamily="2" charset="0"/>
              </a:rPr>
              <a:t>airson</a:t>
            </a:r>
            <a:r>
              <a:rPr lang="en-GB" sz="1800" i="1" dirty="0">
                <a:latin typeface="Muli" panose="02000503040000020004" pitchFamily="2" charset="0"/>
              </a:rPr>
              <a:t> </a:t>
            </a:r>
            <a:r>
              <a:rPr lang="en-GB" sz="1800" i="1" dirty="0" err="1">
                <a:latin typeface="Muli" panose="02000503040000020004" pitchFamily="2" charset="0"/>
              </a:rPr>
              <a:t>rudan</a:t>
            </a:r>
            <a:r>
              <a:rPr lang="en-GB" sz="1800" i="1" dirty="0">
                <a:latin typeface="Muli" panose="02000503040000020004" pitchFamily="2" charset="0"/>
              </a:rPr>
              <a:t> </a:t>
            </a:r>
            <a:r>
              <a:rPr lang="en-GB" sz="1800" i="1" dirty="0" err="1">
                <a:latin typeface="Muli" panose="02000503040000020004" pitchFamily="2" charset="0"/>
              </a:rPr>
              <a:t>ath-chuairteachadh</a:t>
            </a:r>
            <a:endParaRPr lang="en-GB" sz="1800" i="1" dirty="0">
              <a:latin typeface="Muli" panose="0200050304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1800" b="1" dirty="0" err="1">
                <a:latin typeface="Muli" panose="02000503040000020004" pitchFamily="2" charset="0"/>
              </a:rPr>
              <a:t>Cuir</a:t>
            </a:r>
            <a:r>
              <a:rPr lang="en-GB" sz="1800" b="1" dirty="0">
                <a:latin typeface="Muli" panose="02000503040000020004" pitchFamily="2" charset="0"/>
              </a:rPr>
              <a:t> </a:t>
            </a:r>
            <a:r>
              <a:rPr lang="en-GB" sz="1800" b="1" dirty="0" err="1">
                <a:latin typeface="Muli" panose="02000503040000020004" pitchFamily="2" charset="0"/>
              </a:rPr>
              <a:t>dhan</a:t>
            </a:r>
            <a:r>
              <a:rPr lang="en-GB" sz="1800" b="1" dirty="0">
                <a:latin typeface="Muli" panose="02000503040000020004" pitchFamily="2" charset="0"/>
              </a:rPr>
              <a:t> </a:t>
            </a:r>
            <a:r>
              <a:rPr lang="en-GB" sz="1800" b="1" dirty="0" err="1">
                <a:latin typeface="Muli" panose="02000503040000020004" pitchFamily="2" charset="0"/>
              </a:rPr>
              <a:t>bhiona</a:t>
            </a:r>
            <a:r>
              <a:rPr lang="en-GB" sz="1800" b="1" dirty="0">
                <a:latin typeface="Muli" panose="02000503040000020004" pitchFamily="2" charset="0"/>
              </a:rPr>
              <a:t> </a:t>
            </a:r>
            <a:r>
              <a:rPr lang="en-GB" sz="1800" i="1" dirty="0">
                <a:latin typeface="Muli" panose="02000503040000020004" pitchFamily="2" charset="0"/>
              </a:rPr>
              <a:t>– </a:t>
            </a:r>
            <a:r>
              <a:rPr lang="en-GB" sz="1800" i="1" dirty="0" err="1">
                <a:latin typeface="Muli" panose="02000503040000020004" pitchFamily="2" charset="0"/>
              </a:rPr>
              <a:t>Dìreach</a:t>
            </a:r>
            <a:r>
              <a:rPr lang="en-GB" sz="1800" i="1" dirty="0">
                <a:latin typeface="Muli" panose="02000503040000020004" pitchFamily="2" charset="0"/>
              </a:rPr>
              <a:t> </a:t>
            </a:r>
            <a:r>
              <a:rPr lang="en-GB" sz="1800" i="1" dirty="0" err="1">
                <a:latin typeface="Muli" panose="02000503040000020004" pitchFamily="2" charset="0"/>
              </a:rPr>
              <a:t>cuir</a:t>
            </a:r>
            <a:r>
              <a:rPr lang="en-GB" sz="1800" i="1" dirty="0">
                <a:latin typeface="Muli" panose="02000503040000020004" pitchFamily="2" charset="0"/>
              </a:rPr>
              <a:t> </a:t>
            </a:r>
            <a:r>
              <a:rPr lang="en-GB" sz="1800" i="1" dirty="0" err="1">
                <a:latin typeface="Muli" panose="02000503040000020004" pitchFamily="2" charset="0"/>
              </a:rPr>
              <a:t>rud</a:t>
            </a:r>
            <a:r>
              <a:rPr lang="en-GB" sz="1800" i="1" dirty="0">
                <a:latin typeface="Muli" panose="02000503040000020004" pitchFamily="2" charset="0"/>
              </a:rPr>
              <a:t> </a:t>
            </a:r>
            <a:r>
              <a:rPr lang="en-GB" sz="1800" i="1" dirty="0" err="1">
                <a:latin typeface="Muli" panose="02000503040000020004" pitchFamily="2" charset="0"/>
              </a:rPr>
              <a:t>dhan</a:t>
            </a:r>
            <a:r>
              <a:rPr lang="en-GB" sz="1800" i="1" dirty="0">
                <a:latin typeface="Muli" panose="02000503040000020004" pitchFamily="2" charset="0"/>
              </a:rPr>
              <a:t> </a:t>
            </a:r>
            <a:r>
              <a:rPr lang="en-GB" sz="1800" i="1" dirty="0" err="1">
                <a:latin typeface="Muli" panose="02000503040000020004" pitchFamily="2" charset="0"/>
              </a:rPr>
              <a:t>bhiona</a:t>
            </a:r>
            <a:r>
              <a:rPr lang="en-GB" sz="1800" i="1" dirty="0">
                <a:latin typeface="Muli" panose="02000503040000020004" pitchFamily="2" charset="0"/>
              </a:rPr>
              <a:t> </a:t>
            </a:r>
            <a:r>
              <a:rPr lang="en-GB" sz="1800" i="1" dirty="0" err="1">
                <a:latin typeface="Muli" panose="02000503040000020004" pitchFamily="2" charset="0"/>
              </a:rPr>
              <a:t>mur</a:t>
            </a:r>
            <a:r>
              <a:rPr lang="en-GB" sz="1800" i="1" dirty="0">
                <a:latin typeface="Muli" panose="02000503040000020004" pitchFamily="2" charset="0"/>
              </a:rPr>
              <a:t> </a:t>
            </a:r>
            <a:r>
              <a:rPr lang="en-GB" sz="1800" i="1" dirty="0" err="1">
                <a:latin typeface="Muli" panose="02000503040000020004" pitchFamily="2" charset="0"/>
              </a:rPr>
              <a:t>eil</a:t>
            </a:r>
            <a:r>
              <a:rPr lang="en-GB" sz="1800" i="1" dirty="0">
                <a:latin typeface="Muli" panose="02000503040000020004" pitchFamily="2" charset="0"/>
              </a:rPr>
              <a:t> e </a:t>
            </a:r>
            <a:r>
              <a:rPr lang="en-GB" sz="1800" i="1" dirty="0" err="1">
                <a:latin typeface="Muli" panose="02000503040000020004" pitchFamily="2" charset="0"/>
              </a:rPr>
              <a:t>comasach</a:t>
            </a:r>
            <a:r>
              <a:rPr lang="en-GB" sz="1800" i="1" dirty="0">
                <a:latin typeface="Muli" panose="02000503040000020004" pitchFamily="2" charset="0"/>
              </a:rPr>
              <a:t> </a:t>
            </a:r>
            <a:r>
              <a:rPr lang="en-GB" sz="1800" i="1" dirty="0" err="1">
                <a:latin typeface="Muli" panose="02000503040000020004" pitchFamily="2" charset="0"/>
              </a:rPr>
              <a:t>dhut</a:t>
            </a:r>
            <a:r>
              <a:rPr lang="en-GB" sz="1800" i="1" dirty="0">
                <a:latin typeface="Muli" panose="02000503040000020004" pitchFamily="2" charset="0"/>
              </a:rPr>
              <a:t> a </a:t>
            </a:r>
            <a:r>
              <a:rPr lang="en-GB" sz="1800" i="1" dirty="0" err="1">
                <a:latin typeface="Muli" panose="02000503040000020004" pitchFamily="2" charset="0"/>
              </a:rPr>
              <a:t>chleachdadh</a:t>
            </a:r>
            <a:r>
              <a:rPr lang="en-GB" sz="1800" i="1" dirty="0">
                <a:latin typeface="Muli" panose="02000503040000020004" pitchFamily="2" charset="0"/>
              </a:rPr>
              <a:t> a-</a:t>
            </a:r>
            <a:r>
              <a:rPr lang="en-GB" sz="1800" i="1" dirty="0" err="1">
                <a:latin typeface="Muli" panose="02000503040000020004" pitchFamily="2" charset="0"/>
              </a:rPr>
              <a:t>rithist</a:t>
            </a:r>
            <a:r>
              <a:rPr lang="en-GB" sz="1800" i="1" dirty="0">
                <a:latin typeface="Muli" panose="02000503040000020004" pitchFamily="2" charset="0"/>
              </a:rPr>
              <a:t> no </a:t>
            </a:r>
            <a:r>
              <a:rPr lang="en-GB" sz="1800" i="1" dirty="0" err="1">
                <a:latin typeface="Muli" panose="02000503040000020004" pitchFamily="2" charset="0"/>
              </a:rPr>
              <a:t>ath-chuairteachadh</a:t>
            </a:r>
            <a:endParaRPr lang="en-GB" sz="1800" i="1" dirty="0">
              <a:latin typeface="Muli" panose="02000503040000020004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2E8661-36DB-0D4C-8AEB-940A5686DA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142" y="1260388"/>
            <a:ext cx="4125142" cy="28698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A123AE7-07FB-B945-91FA-C1C4F531D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851" y="-251256"/>
            <a:ext cx="7630297" cy="1325563"/>
          </a:xfrm>
        </p:spPr>
        <p:txBody>
          <a:bodyPr/>
          <a:lstStyle/>
          <a:p>
            <a:pPr algn="ctr"/>
            <a:r>
              <a:rPr lang="en-GB" sz="3200" dirty="0"/>
              <a:t>Mus </a:t>
            </a:r>
            <a:r>
              <a:rPr lang="en-GB" sz="3200" dirty="0" err="1"/>
              <a:t>ceannaich</a:t>
            </a:r>
            <a:r>
              <a:rPr lang="en-GB" sz="3200" dirty="0"/>
              <a:t> </a:t>
            </a:r>
            <a:r>
              <a:rPr lang="en-GB" sz="3200" dirty="0" err="1"/>
              <a:t>thu</a:t>
            </a:r>
            <a:r>
              <a:rPr lang="en-GB" sz="3200" dirty="0"/>
              <a:t> </a:t>
            </a:r>
            <a:r>
              <a:rPr lang="en-GB" sz="3200" dirty="0" err="1"/>
              <a:t>càil</a:t>
            </a:r>
            <a:r>
              <a:rPr lang="en-GB" sz="3200" dirty="0"/>
              <a:t> </a:t>
            </a:r>
            <a:r>
              <a:rPr lang="en-GB" sz="3200" dirty="0" err="1"/>
              <a:t>ùr</a:t>
            </a:r>
            <a:r>
              <a:rPr lang="en-GB" sz="3200" dirty="0"/>
              <a:t>, </a:t>
            </a:r>
            <a:r>
              <a:rPr lang="en-GB" sz="3200" dirty="0" err="1"/>
              <a:t>smaoinich</a:t>
            </a:r>
            <a:r>
              <a:rPr lang="en-GB" sz="3200" dirty="0"/>
              <a:t>…</a:t>
            </a:r>
          </a:p>
        </p:txBody>
      </p:sp>
      <p:sp>
        <p:nvSpPr>
          <p:cNvPr id="4" name="Cloud Callout 3">
            <a:extLst>
              <a:ext uri="{FF2B5EF4-FFF2-40B4-BE49-F238E27FC236}">
                <a16:creationId xmlns:a16="http://schemas.microsoft.com/office/drawing/2014/main" id="{5C0EA03A-D08D-104E-9596-C20C3AA57A07}"/>
              </a:ext>
            </a:extLst>
          </p:cNvPr>
          <p:cNvSpPr/>
          <p:nvPr/>
        </p:nvSpPr>
        <p:spPr>
          <a:xfrm>
            <a:off x="56877" y="801232"/>
            <a:ext cx="3072252" cy="1910927"/>
          </a:xfrm>
          <a:prstGeom prst="cloudCallout">
            <a:avLst/>
          </a:prstGeom>
          <a:solidFill>
            <a:schemeClr val="tx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Cloud Callout 4">
            <a:extLst>
              <a:ext uri="{FF2B5EF4-FFF2-40B4-BE49-F238E27FC236}">
                <a16:creationId xmlns:a16="http://schemas.microsoft.com/office/drawing/2014/main" id="{00B31DBA-F5EC-6E4C-8258-E8AB825BCE67}"/>
              </a:ext>
            </a:extLst>
          </p:cNvPr>
          <p:cNvSpPr/>
          <p:nvPr/>
        </p:nvSpPr>
        <p:spPr>
          <a:xfrm>
            <a:off x="3197513" y="889691"/>
            <a:ext cx="3072253" cy="2141635"/>
          </a:xfrm>
          <a:prstGeom prst="cloudCallout">
            <a:avLst/>
          </a:prstGeom>
          <a:solidFill>
            <a:schemeClr val="tx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loud Callout 6">
            <a:extLst>
              <a:ext uri="{FF2B5EF4-FFF2-40B4-BE49-F238E27FC236}">
                <a16:creationId xmlns:a16="http://schemas.microsoft.com/office/drawing/2014/main" id="{CCFEE529-1DD1-5E48-88CB-309F92F4FA6A}"/>
              </a:ext>
            </a:extLst>
          </p:cNvPr>
          <p:cNvSpPr/>
          <p:nvPr/>
        </p:nvSpPr>
        <p:spPr>
          <a:xfrm>
            <a:off x="6150264" y="758326"/>
            <a:ext cx="2799090" cy="1948979"/>
          </a:xfrm>
          <a:prstGeom prst="cloudCallout">
            <a:avLst/>
          </a:prstGeom>
          <a:solidFill>
            <a:schemeClr val="tx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Cloud Callout 7">
            <a:extLst>
              <a:ext uri="{FF2B5EF4-FFF2-40B4-BE49-F238E27FC236}">
                <a16:creationId xmlns:a16="http://schemas.microsoft.com/office/drawing/2014/main" id="{3874FC8B-058A-C84D-8414-DFDE5DAE85A8}"/>
              </a:ext>
            </a:extLst>
          </p:cNvPr>
          <p:cNvSpPr/>
          <p:nvPr/>
        </p:nvSpPr>
        <p:spPr>
          <a:xfrm>
            <a:off x="1354832" y="2843524"/>
            <a:ext cx="2194924" cy="1682059"/>
          </a:xfrm>
          <a:prstGeom prst="cloudCallout">
            <a:avLst/>
          </a:prstGeom>
          <a:solidFill>
            <a:schemeClr val="tx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loud Callout 9">
            <a:extLst>
              <a:ext uri="{FF2B5EF4-FFF2-40B4-BE49-F238E27FC236}">
                <a16:creationId xmlns:a16="http://schemas.microsoft.com/office/drawing/2014/main" id="{8B0C0C16-03AC-9E4F-8F92-613487846887}"/>
              </a:ext>
            </a:extLst>
          </p:cNvPr>
          <p:cNvSpPr/>
          <p:nvPr/>
        </p:nvSpPr>
        <p:spPr>
          <a:xfrm>
            <a:off x="4696027" y="3162691"/>
            <a:ext cx="2853782" cy="1669648"/>
          </a:xfrm>
          <a:prstGeom prst="cloudCallout">
            <a:avLst/>
          </a:prstGeom>
          <a:solidFill>
            <a:schemeClr val="tx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C11185-F268-204A-AE65-9D6396320292}"/>
              </a:ext>
            </a:extLst>
          </p:cNvPr>
          <p:cNvSpPr txBox="1"/>
          <p:nvPr/>
        </p:nvSpPr>
        <p:spPr>
          <a:xfrm>
            <a:off x="278276" y="1295030"/>
            <a:ext cx="26349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Am bi mi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fhathast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ag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iarraidh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seo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ann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an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trì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mìosan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5F33DF-F797-5E47-8DC3-852174ABA41D}"/>
              </a:ext>
            </a:extLst>
          </p:cNvPr>
          <p:cNvSpPr txBox="1"/>
          <p:nvPr/>
        </p:nvSpPr>
        <p:spPr>
          <a:xfrm>
            <a:off x="3389462" y="1315529"/>
            <a:ext cx="24063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i="1" dirty="0">
                <a:solidFill>
                  <a:schemeClr val="accent2"/>
                </a:solidFill>
                <a:latin typeface="Muli" panose="02000503040000020004" pitchFamily="2" charset="0"/>
              </a:rPr>
              <a:t>Am b’ </a:t>
            </a:r>
            <a:r>
              <a:rPr lang="en-GB" sz="16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urrainn</a:t>
            </a:r>
            <a:r>
              <a:rPr lang="en-GB" sz="16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6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dhomh</a:t>
            </a:r>
            <a:r>
              <a:rPr lang="en-GB" sz="16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6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rudeigin</a:t>
            </a:r>
            <a:r>
              <a:rPr lang="en-GB" sz="1600" i="1" dirty="0">
                <a:solidFill>
                  <a:schemeClr val="accent2"/>
                </a:solidFill>
                <a:latin typeface="Muli" panose="02000503040000020004" pitchFamily="2" charset="0"/>
              </a:rPr>
              <a:t> a </a:t>
            </a:r>
            <a:r>
              <a:rPr lang="en-GB" sz="16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th</a:t>
            </a:r>
            <a:r>
              <a:rPr lang="en-GB" sz="1600" i="1" dirty="0">
                <a:solidFill>
                  <a:schemeClr val="accent2"/>
                </a:solidFill>
                <a:latin typeface="Muli" panose="02000503040000020004" pitchFamily="2" charset="0"/>
              </a:rPr>
              <a:t>’ </a:t>
            </a:r>
            <a:r>
              <a:rPr lang="en-GB" sz="16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agam</a:t>
            </a:r>
            <a:r>
              <a:rPr lang="en-GB" sz="1600" i="1" dirty="0">
                <a:solidFill>
                  <a:schemeClr val="accent2"/>
                </a:solidFill>
                <a:latin typeface="Muli" panose="02000503040000020004" pitchFamily="2" charset="0"/>
              </a:rPr>
              <a:t> mu-</a:t>
            </a:r>
            <a:r>
              <a:rPr lang="en-GB" sz="16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thràth</a:t>
            </a:r>
            <a:r>
              <a:rPr lang="en-GB" sz="1600" i="1" dirty="0">
                <a:solidFill>
                  <a:schemeClr val="accent2"/>
                </a:solidFill>
                <a:latin typeface="Muli" panose="02000503040000020004" pitchFamily="2" charset="0"/>
              </a:rPr>
              <a:t> a </a:t>
            </a:r>
            <a:r>
              <a:rPr lang="en-GB" sz="16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chàradh</a:t>
            </a:r>
            <a:r>
              <a:rPr lang="en-GB" sz="1600" i="1" dirty="0">
                <a:solidFill>
                  <a:schemeClr val="accent2"/>
                </a:solidFill>
                <a:latin typeface="Muli" panose="02000503040000020004" pitchFamily="2" charset="0"/>
              </a:rPr>
              <a:t> an </a:t>
            </a:r>
            <a:r>
              <a:rPr lang="en-GB" sz="16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àite</a:t>
            </a:r>
            <a:r>
              <a:rPr lang="en-GB" sz="1600" i="1" dirty="0">
                <a:solidFill>
                  <a:schemeClr val="accent2"/>
                </a:solidFill>
                <a:latin typeface="Muli" panose="02000503040000020004" pitchFamily="2" charset="0"/>
              </a:rPr>
              <a:t> a’ </a:t>
            </a:r>
            <a:r>
              <a:rPr lang="en-GB" sz="16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ceannachd</a:t>
            </a:r>
            <a:r>
              <a:rPr lang="en-GB" sz="16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6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rud</a:t>
            </a:r>
            <a:r>
              <a:rPr lang="en-GB" sz="16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6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ùr</a:t>
            </a:r>
            <a:r>
              <a:rPr lang="en-GB" sz="1600" i="1" dirty="0">
                <a:solidFill>
                  <a:schemeClr val="accent2"/>
                </a:solidFill>
                <a:latin typeface="Muli" panose="02000503040000020004" pitchFamily="2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229888-DA8C-B34C-8547-81AB800910EB}"/>
              </a:ext>
            </a:extLst>
          </p:cNvPr>
          <p:cNvSpPr txBox="1"/>
          <p:nvPr/>
        </p:nvSpPr>
        <p:spPr>
          <a:xfrm>
            <a:off x="6649031" y="1071095"/>
            <a:ext cx="1983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>
                <a:solidFill>
                  <a:schemeClr val="accent2"/>
                </a:solidFill>
                <a:latin typeface="Muli" panose="02000503040000020004" pitchFamily="2" charset="0"/>
              </a:rPr>
              <a:t>Ma </a:t>
            </a:r>
            <a:r>
              <a:rPr lang="en-GB" sz="16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tha</a:t>
            </a:r>
            <a:r>
              <a:rPr lang="en-GB" sz="1600" i="1" dirty="0">
                <a:solidFill>
                  <a:schemeClr val="accent2"/>
                </a:solidFill>
                <a:latin typeface="Muli" panose="02000503040000020004" pitchFamily="2" charset="0"/>
              </a:rPr>
              <a:t> mi </a:t>
            </a:r>
            <a:r>
              <a:rPr lang="en-GB" sz="16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feumach</a:t>
            </a:r>
            <a:r>
              <a:rPr lang="en-GB" sz="1600" i="1" dirty="0">
                <a:solidFill>
                  <a:schemeClr val="accent2"/>
                </a:solidFill>
                <a:latin typeface="Muli" panose="02000503040000020004" pitchFamily="2" charset="0"/>
              </a:rPr>
              <a:t> air </a:t>
            </a:r>
            <a:r>
              <a:rPr lang="en-GB" sz="16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airson</a:t>
            </a:r>
            <a:r>
              <a:rPr lang="en-GB" sz="16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6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ùine</a:t>
            </a:r>
            <a:r>
              <a:rPr lang="en-GB" sz="16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6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ghoirid</a:t>
            </a:r>
            <a:r>
              <a:rPr lang="en-GB" sz="1600" i="1" dirty="0">
                <a:solidFill>
                  <a:schemeClr val="accent2"/>
                </a:solidFill>
                <a:latin typeface="Muli" panose="02000503040000020004" pitchFamily="2" charset="0"/>
              </a:rPr>
              <a:t>, am </a:t>
            </a:r>
            <a:r>
              <a:rPr lang="en-GB" sz="16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faigh</a:t>
            </a:r>
            <a:r>
              <a:rPr lang="en-GB" sz="1600" i="1" dirty="0">
                <a:solidFill>
                  <a:schemeClr val="accent2"/>
                </a:solidFill>
                <a:latin typeface="Muli" panose="02000503040000020004" pitchFamily="2" charset="0"/>
              </a:rPr>
              <a:t> mi air </a:t>
            </a:r>
            <a:r>
              <a:rPr lang="en-GB" sz="16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iasad</a:t>
            </a:r>
            <a:r>
              <a:rPr lang="en-GB" sz="1600" i="1" dirty="0">
                <a:solidFill>
                  <a:schemeClr val="accent2"/>
                </a:solidFill>
                <a:latin typeface="Muli" panose="02000503040000020004" pitchFamily="2" charset="0"/>
              </a:rPr>
              <a:t> bho </a:t>
            </a:r>
            <a:r>
              <a:rPr lang="en-GB" sz="16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chuideigin</a:t>
            </a:r>
            <a:r>
              <a:rPr lang="en-GB" sz="1600" i="1" dirty="0">
                <a:solidFill>
                  <a:schemeClr val="accent2"/>
                </a:solidFill>
                <a:latin typeface="Muli" panose="02000503040000020004" pitchFamily="2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9CDFE1-935F-C24E-A027-FE3D6CE658AF}"/>
              </a:ext>
            </a:extLst>
          </p:cNvPr>
          <p:cNvSpPr txBox="1"/>
          <p:nvPr/>
        </p:nvSpPr>
        <p:spPr>
          <a:xfrm>
            <a:off x="5169760" y="3535850"/>
            <a:ext cx="23822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Am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faigh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mi </a:t>
            </a:r>
            <a:b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</a:b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ann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am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bùth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b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</a:b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carthannais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e?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04B7E2-92D7-444C-A01B-CBCF00B5F51B}"/>
              </a:ext>
            </a:extLst>
          </p:cNvPr>
          <p:cNvSpPr txBox="1"/>
          <p:nvPr/>
        </p:nvSpPr>
        <p:spPr>
          <a:xfrm>
            <a:off x="1722064" y="3252049"/>
            <a:ext cx="23822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A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bheil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mi</a:t>
            </a:r>
            <a:b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</a:b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feumach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b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</a:b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air?</a:t>
            </a:r>
          </a:p>
        </p:txBody>
      </p:sp>
    </p:spTree>
    <p:extLst>
      <p:ext uri="{BB962C8B-B14F-4D97-AF65-F5344CB8AC3E}">
        <p14:creationId xmlns:p14="http://schemas.microsoft.com/office/powerpoint/2010/main" val="129274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641DF29-4450-344F-8826-F5BACD271AA0}"/>
              </a:ext>
            </a:extLst>
          </p:cNvPr>
          <p:cNvSpPr txBox="1"/>
          <p:nvPr/>
        </p:nvSpPr>
        <p:spPr>
          <a:xfrm>
            <a:off x="1925930" y="626075"/>
            <a:ext cx="531546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Airson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cuairtean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goirid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, an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urrainn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dhut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coiseachd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, no a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dhol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air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baidhsagal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no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sgutair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? </a:t>
            </a:r>
          </a:p>
          <a:p>
            <a:pPr marL="0" indent="0">
              <a:buNone/>
            </a:pP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Tha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e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nas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fallaine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dhut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agus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nas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fheàrr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airson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a’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phlanaid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!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27731A-68E0-9E45-82AA-BEAA2596DE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77" b="21923"/>
          <a:stretch/>
        </p:blipFill>
        <p:spPr>
          <a:xfrm>
            <a:off x="0" y="1452545"/>
            <a:ext cx="9167327" cy="384747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7415292-CD30-064B-B889-9B9D65E18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1807" y="0"/>
            <a:ext cx="2754819" cy="803876"/>
          </a:xfrm>
          <a:noFill/>
        </p:spPr>
        <p:txBody>
          <a:bodyPr/>
          <a:lstStyle/>
          <a:p>
            <a:r>
              <a:rPr lang="en-GB" sz="3200" dirty="0" err="1"/>
              <a:t>Còmhdhail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424017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DB786894-D0F5-0348-923C-EBC05618895A}"/>
              </a:ext>
            </a:extLst>
          </p:cNvPr>
          <p:cNvSpPr txBox="1">
            <a:spLocks/>
          </p:cNvSpPr>
          <p:nvPr/>
        </p:nvSpPr>
        <p:spPr>
          <a:xfrm>
            <a:off x="1323203" y="174865"/>
            <a:ext cx="6497594" cy="1822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lita One"/>
              <a:buNone/>
              <a:defRPr sz="5000" b="0" i="0" u="none" strike="noStrike" cap="none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Font typeface="Ranchers"/>
              <a:buNone/>
              <a:defRPr sz="12000" b="0" i="0" u="none" strike="noStrike" cap="none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Font typeface="Ranchers"/>
              <a:buNone/>
              <a:defRPr sz="12000" b="0" i="0" u="none" strike="noStrike" cap="none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Font typeface="Ranchers"/>
              <a:buNone/>
              <a:defRPr sz="12000" b="0" i="0" u="none" strike="noStrike" cap="none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Font typeface="Ranchers"/>
              <a:buNone/>
              <a:defRPr sz="12000" b="0" i="0" u="none" strike="noStrike" cap="none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Font typeface="Ranchers"/>
              <a:buNone/>
              <a:defRPr sz="12000" b="0" i="0" u="none" strike="noStrike" cap="none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Font typeface="Ranchers"/>
              <a:buNone/>
              <a:defRPr sz="12000" b="0" i="0" u="none" strike="noStrike" cap="none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Font typeface="Ranchers"/>
              <a:buNone/>
              <a:defRPr sz="12000" b="0" i="0" u="none" strike="noStrike" cap="none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Font typeface="Ranchers"/>
              <a:buNone/>
              <a:defRPr sz="12000" b="0" i="0" u="none" strike="noStrike" cap="none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pPr marL="457200" lvl="1" algn="l"/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Cleachd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an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trèana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no am bus.</a:t>
            </a:r>
            <a:b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</a:b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</a:p>
          <a:p>
            <a:pPr marL="457200" lvl="1" algn="l"/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Ma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bhios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barrachd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dhaoine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a’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siubhal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còmhla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,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tha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e a’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sàbhaladh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an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uiread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de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ghasaichean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taigh-glainne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a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bhios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a’ dol mu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sgaoil</a:t>
            </a:r>
            <a:r>
              <a:rPr lang="en-GB" sz="1800" i="1" dirty="0">
                <a:latin typeface="Muli" panose="02000503040000020004" pitchFamily="2" charset="0"/>
              </a:rPr>
              <a:t>.</a:t>
            </a:r>
          </a:p>
          <a:p>
            <a:pPr algn="l"/>
            <a:endParaRPr lang="en-GB" sz="800" i="1" dirty="0">
              <a:latin typeface="Muli" panose="02000503040000020004" pitchFamily="2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3135768-093F-E841-95A3-4788F1A87643}"/>
              </a:ext>
            </a:extLst>
          </p:cNvPr>
          <p:cNvGrpSpPr/>
          <p:nvPr/>
        </p:nvGrpSpPr>
        <p:grpSpPr>
          <a:xfrm>
            <a:off x="457200" y="1667328"/>
            <a:ext cx="8229600" cy="3060700"/>
            <a:chOff x="457200" y="1667328"/>
            <a:chExt cx="8229600" cy="30607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10FF60C-F425-774C-8979-8EAC82356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" y="1667328"/>
              <a:ext cx="8229600" cy="30607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3047DDE-45C6-1849-AA5D-955B825FD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96329" y="4049486"/>
              <a:ext cx="331348" cy="3873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614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9FB0CA3-F16F-A648-B33F-8E675003A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121" y="112542"/>
            <a:ext cx="6641757" cy="681080"/>
          </a:xfrm>
        </p:spPr>
        <p:txBody>
          <a:bodyPr/>
          <a:lstStyle/>
          <a:p>
            <a:r>
              <a:rPr lang="en-GB" sz="4000" dirty="0" err="1"/>
              <a:t>Lùth</a:t>
            </a:r>
            <a:r>
              <a:rPr lang="en-GB" sz="4000" dirty="0"/>
              <a:t> </a:t>
            </a:r>
            <a:r>
              <a:rPr lang="en-GB" sz="4000" dirty="0" err="1"/>
              <a:t>anns</a:t>
            </a:r>
            <a:r>
              <a:rPr lang="en-GB" sz="4000" dirty="0"/>
              <a:t> an </a:t>
            </a:r>
            <a:r>
              <a:rPr lang="en-GB" sz="4000" dirty="0" err="1"/>
              <a:t>dachaigh</a:t>
            </a:r>
            <a:endParaRPr lang="en-GB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485C22-EA26-E24D-94BE-94BC9EF738A5}"/>
              </a:ext>
            </a:extLst>
          </p:cNvPr>
          <p:cNvSpPr txBox="1"/>
          <p:nvPr/>
        </p:nvSpPr>
        <p:spPr>
          <a:xfrm>
            <a:off x="560173" y="1005016"/>
            <a:ext cx="383059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Cuir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dheth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solais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nuair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nach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eil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thu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gan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cleachdadh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.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C7600A-0B98-5840-AB2B-BFEE997EEEA0}"/>
              </a:ext>
            </a:extLst>
          </p:cNvPr>
          <p:cNvSpPr txBox="1"/>
          <p:nvPr/>
        </p:nvSpPr>
        <p:spPr>
          <a:xfrm>
            <a:off x="4753234" y="1005016"/>
            <a:ext cx="383059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Ma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tha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thu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fuar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,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cuir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ort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geansaidh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an </a:t>
            </a:r>
            <a:r>
              <a:rPr lang="en-GB" sz="1800" i="1" dirty="0" err="1">
                <a:solidFill>
                  <a:schemeClr val="accent2"/>
                </a:solidFill>
                <a:latin typeface="Muli" panose="02000503040000020004" pitchFamily="2" charset="0"/>
              </a:rPr>
              <a:t>àite</a:t>
            </a:r>
            <a:r>
              <a:rPr lang="en-GB" sz="1800" i="1" dirty="0">
                <a:solidFill>
                  <a:schemeClr val="accent2"/>
                </a:solidFill>
                <a:latin typeface="Muli" panose="02000503040000020004" pitchFamily="2" charset="0"/>
              </a:rPr>
              <a:t> an teas.</a:t>
            </a:r>
          </a:p>
          <a:p>
            <a:pPr marL="285750" indent="-285750">
              <a:buClr>
                <a:schemeClr val="accent4"/>
              </a:buClr>
              <a:buFont typeface="Arial" panose="020B0604020202020204" pitchFamily="34" charset="0"/>
              <a:buChar char="•"/>
            </a:pPr>
            <a:endParaRPr lang="en-US" i="1" dirty="0">
              <a:solidFill>
                <a:schemeClr val="accent2"/>
              </a:solidFill>
              <a:latin typeface="Muli" panose="02000503040000020004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E3A9D4-DC38-1F4E-8C47-B40A3291A6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1472" y="2025969"/>
            <a:ext cx="2313170" cy="26644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4AD56E-95A0-4E4B-9532-511713C85D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6923" y="1760836"/>
            <a:ext cx="1745606" cy="33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10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limate Change by Slidesgo">
  <a:themeElements>
    <a:clrScheme name="Simple Light">
      <a:dk1>
        <a:srgbClr val="057D3A"/>
      </a:dk1>
      <a:lt1>
        <a:srgbClr val="E0ECBF"/>
      </a:lt1>
      <a:dk2>
        <a:srgbClr val="005364"/>
      </a:dk2>
      <a:lt2>
        <a:srgbClr val="FFFFFF"/>
      </a:lt2>
      <a:accent1>
        <a:srgbClr val="9EC96E"/>
      </a:accent1>
      <a:accent2>
        <a:srgbClr val="057D3A"/>
      </a:accent2>
      <a:accent3>
        <a:srgbClr val="00C8CE"/>
      </a:accent3>
      <a:accent4>
        <a:srgbClr val="24749D"/>
      </a:accent4>
      <a:accent5>
        <a:srgbClr val="005364"/>
      </a:accent5>
      <a:accent6>
        <a:srgbClr val="FFCEBB"/>
      </a:accent6>
      <a:hlink>
        <a:srgbClr val="057D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8086</TotalTime>
  <Words>633</Words>
  <Application>Microsoft Macintosh PowerPoint</Application>
  <PresentationFormat>On-screen Show (16:9)</PresentationFormat>
  <Paragraphs>53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Proxima Nova Semibold</vt:lpstr>
      <vt:lpstr>Impact</vt:lpstr>
      <vt:lpstr>Ranchers</vt:lpstr>
      <vt:lpstr>Muli</vt:lpstr>
      <vt:lpstr>Lilita One</vt:lpstr>
      <vt:lpstr>Proxima Nova</vt:lpstr>
      <vt:lpstr>Poppins</vt:lpstr>
      <vt:lpstr>Climate Change by Slidesgo</vt:lpstr>
      <vt:lpstr>Slidesgo Final Pages</vt:lpstr>
      <vt:lpstr>Atharrachadh na gnàth-shìde</vt:lpstr>
      <vt:lpstr>PowerPoint Presentation</vt:lpstr>
      <vt:lpstr>PowerPoint Presentation</vt:lpstr>
      <vt:lpstr>Sgudal</vt:lpstr>
      <vt:lpstr>Lùghdaich, ath-chleachd agus ath-chuairtich</vt:lpstr>
      <vt:lpstr>Mus ceannaich thu càil ùr, smaoinich…</vt:lpstr>
      <vt:lpstr>Còmhdhail</vt:lpstr>
      <vt:lpstr>PowerPoint Presentation</vt:lpstr>
      <vt:lpstr>Lùth anns an dachaigh</vt:lpstr>
      <vt:lpstr>Lùth anns an dachaigh</vt:lpstr>
      <vt:lpstr>PowerPoint Presentation</vt:lpstr>
      <vt:lpstr>PowerPoint Presentation</vt:lpstr>
      <vt:lpstr>Pàipear</vt:lpstr>
      <vt:lpstr>A bheil beachdan eile agad airson ar planaid a chuideachadh?</vt:lpstr>
      <vt:lpstr>Dè nì thu?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COP26</dc:title>
  <dc:subject/>
  <dc:creator/>
  <cp:keywords/>
  <dc:description/>
  <cp:lastModifiedBy>Neil Smith</cp:lastModifiedBy>
  <cp:revision>67</cp:revision>
  <dcterms:modified xsi:type="dcterms:W3CDTF">2022-02-09T12:54:20Z</dcterms:modified>
  <cp:category/>
</cp:coreProperties>
</file>