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3" r:id="rId5"/>
    <p:sldId id="268" r:id="rId6"/>
    <p:sldId id="272" r:id="rId7"/>
    <p:sldId id="276" r:id="rId8"/>
    <p:sldId id="271" r:id="rId9"/>
    <p:sldId id="275" r:id="rId10"/>
    <p:sldId id="274" r:id="rId11"/>
    <p:sldId id="270" r:id="rId12"/>
    <p:sldId id="279" r:id="rId13"/>
    <p:sldId id="278" r:id="rId14"/>
    <p:sldId id="277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6"/>
    <p:restoredTop sz="96327"/>
  </p:normalViewPr>
  <p:slideViewPr>
    <p:cSldViewPr snapToGrid="0" showGuides="1">
      <p:cViewPr varScale="1">
        <p:scale>
          <a:sx n="171" d="100"/>
          <a:sy n="171" d="100"/>
        </p:scale>
        <p:origin x="176" y="8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D0A5-9C8D-55E3-E0A7-20DCCD7F6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9E8B-E3A2-FC92-E46C-31720CF50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41D27-87AA-F831-EF30-C6B2E7D3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160A-B2D2-C499-9C2F-1C019B1C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01256-80D9-4544-7C73-7BE17DCF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8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DB7-97D0-2F91-D8F8-DF982AD4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B842B-E39B-1505-AAFA-91B11F2A6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34BF5-5D8D-E932-6649-CC660E30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7D026-2817-2456-6C61-BE60B756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1069E-E05B-C976-C43A-010F7562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3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3AFA6-CE1C-524F-E69F-D40A42FAE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DC58A-1E12-59D0-5450-B24634FEC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C7D7-4DFF-2367-B9CD-49D94B4A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57255-2D9D-72FD-C095-38E3118E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E263-8E61-62A2-DAFA-9F73E2DD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A96E-225D-FF96-448B-1FFE47B1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CD00-4C21-8F2B-86A3-40FF25F72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421F-E2F9-6E64-3E06-C19C2A9A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46B22-20A4-D33A-D6ED-D5C9D5F0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3D37-49D4-2B11-40D4-F0009E7C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8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47BD9-217F-A58E-273A-C98ED4C8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A3CA4-0BEE-2162-FACC-A2AF05D5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FE73F-4F2D-5841-3936-5CE2AF09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77E4-4B48-7622-A2F0-3C4B0CCB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61042-6E70-D437-A64E-83B92486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915D-F5C0-7FD3-9FF7-72161D39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9D61-7272-AEC3-61BB-B7C27E9DC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C048D-A2F1-65FB-F9A9-85FD7677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7D83F-186E-5EF2-D1EA-ABE7C790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BC723-FF8B-042F-75CA-322E95A1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732E-A766-FF2E-126D-6B96F73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52BC-F780-7A37-8524-9B5BA3E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0C655-8A68-4D56-D487-98A47810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4468-3A44-0C9F-950D-FACF8125A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1CDCC-EDEE-B934-9332-64651DD6C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F25CD-F24E-3245-B17C-7F3D50EE0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A5AA1-27E6-400B-D8D7-6DCB0E82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AB672-9B05-25E9-F9EA-F5B3BE9A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42D66-88F4-8A82-0DEB-5E2B9EA1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CD07-9219-2EF2-5B39-E44DFE09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931C1-524F-6AEA-66D3-53D5AE3B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8E639-3E4F-706E-F031-FFB9C8A3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0FFE-7F40-5C58-EED5-75EEA0F5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0C154-9B18-FDA4-E68B-DCA49E68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934A33-3296-6F52-6125-016EC65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83D09-5EB5-0B31-2D59-C3459041E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2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F3B6-C880-B332-020D-0415232D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7802-D11F-87CD-452C-5EF83A98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9AB46-E627-D8D6-9C1B-AF2CF3F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82D4-A31B-51EA-C731-ADBB9BBD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50E2-5ABD-0058-0464-F9F6B25F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31E91-17FC-D72D-6605-2EEA933D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3790-419C-8EF9-C519-80BF88F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600A6-B8DC-FD32-5F63-47185344C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B4540-7618-028B-B9F3-FC0BB1C9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F3B9-CC67-9F7C-DC30-1C926762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7A4C7-E3CA-156F-29A1-AB1B770C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B8FF1-7A27-3257-E474-EA7BF1B3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5D075A-6169-530B-7E99-810DF07B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0BE30-E073-F2B3-9DBB-9688D1D9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9878-0678-52FD-E68D-BDEBA1BE1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233C-EA96-CC83-5718-ABB181FD2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DF0E-33A8-77BC-ED41-0DEC87058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hdphoto" Target="../media/hdphoto1.wdp"/><Relationship Id="rId7" Type="http://schemas.openxmlformats.org/officeDocument/2006/relationships/image" Target="../media/image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emf"/><Relationship Id="rId7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22.png"/><Relationship Id="rId5" Type="http://schemas.openxmlformats.org/officeDocument/2006/relationships/image" Target="../media/image6.emf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microsoft.com/office/2007/relationships/hdphoto" Target="../media/hdphoto4.wdp"/><Relationship Id="rId7" Type="http://schemas.openxmlformats.org/officeDocument/2006/relationships/image" Target="../media/image6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emf"/><Relationship Id="rId7" Type="http://schemas.openxmlformats.org/officeDocument/2006/relationships/image" Target="../media/image2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0.png"/><Relationship Id="rId7" Type="http://schemas.openxmlformats.org/officeDocument/2006/relationships/image" Target="../media/image5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8.jpg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3.png"/><Relationship Id="rId9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4.png"/><Relationship Id="rId9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3.emf"/><Relationship Id="rId7" Type="http://schemas.openxmlformats.org/officeDocument/2006/relationships/image" Target="../media/image1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emf"/><Relationship Id="rId7" Type="http://schemas.openxmlformats.org/officeDocument/2006/relationships/image" Target="../media/image2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9856D-AA5F-8B03-33FA-532D9065CD09}"/>
              </a:ext>
            </a:extLst>
          </p:cNvPr>
          <p:cNvSpPr/>
          <p:nvPr/>
        </p:nvSpPr>
        <p:spPr>
          <a:xfrm>
            <a:off x="-1" y="0"/>
            <a:ext cx="1228261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lanet earth with lightning and clouds&#10;&#10;Description automatically generated">
            <a:extLst>
              <a:ext uri="{FF2B5EF4-FFF2-40B4-BE49-F238E27FC236}">
                <a16:creationId xmlns:a16="http://schemas.microsoft.com/office/drawing/2014/main" id="{AFEE551D-F9C2-7DC3-3CF2-294D7195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117" y="0"/>
            <a:ext cx="7364868" cy="6808573"/>
          </a:xfrm>
          <a:prstGeom prst="rect">
            <a:avLst/>
          </a:prstGeom>
        </p:spPr>
      </p:pic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E597D27-A5CD-A112-1FD7-69A897531B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964" y="5744067"/>
            <a:ext cx="1560071" cy="468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82" y="572053"/>
            <a:ext cx="4664329" cy="52388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21CD40-6031-A6FD-31EC-030A7DE5C536}"/>
              </a:ext>
            </a:extLst>
          </p:cNvPr>
          <p:cNvGrpSpPr/>
          <p:nvPr/>
        </p:nvGrpSpPr>
        <p:grpSpPr>
          <a:xfrm>
            <a:off x="-1" y="-4162"/>
            <a:ext cx="12282617" cy="6893753"/>
            <a:chOff x="-1" y="-4162"/>
            <a:chExt cx="12282617" cy="68937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8E7A00B-3547-F25D-6F33-6F9F42BAB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867"/>
            <a:stretch/>
          </p:blipFill>
          <p:spPr>
            <a:xfrm>
              <a:off x="-1" y="-4162"/>
              <a:ext cx="12282617" cy="689375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5ADDBC-8CE5-4549-C934-5474F3CD4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555991" cy="19972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3DFF6C-A461-7C2E-5A95-F4093929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54142" y="5953620"/>
              <a:ext cx="3228474" cy="9290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33A695-C7E7-F7DB-F7BC-8281DEE68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30089" y="0"/>
              <a:ext cx="1852527" cy="13829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AD174C-FA1A-AC06-5468-26C986771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0" y="5487394"/>
              <a:ext cx="1852527" cy="1382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23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676E0-F358-E8F5-F4C6-498E79403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volcano eruption&#10;&#10;Description automatically generated">
            <a:extLst>
              <a:ext uri="{FF2B5EF4-FFF2-40B4-BE49-F238E27FC236}">
                <a16:creationId xmlns:a16="http://schemas.microsoft.com/office/drawing/2014/main" id="{4E42D7FC-7DE5-AF60-2C16-5F645E998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91480" l="3709" r="97763">
                        <a14:foregroundMark x1="6712" y1="59310" x2="7297" y2="41535"/>
                        <a14:foregroundMark x1="3769" y1="60595" x2="4354" y2="40654"/>
                        <a14:foregroundMark x1="75892" y1="91039" x2="80226" y2="91480"/>
                        <a14:foregroundMark x1="90587" y1="56739" x2="96714" y2="36577"/>
                        <a14:foregroundMark x1="96714" y1="36577" x2="96432" y2="25413"/>
                        <a14:foregroundMark x1="96432" y1="25413" x2="90264" y2="25193"/>
                        <a14:foregroundMark x1="90264" y1="25193" x2="90466" y2="36761"/>
                        <a14:foregroundMark x1="90466" y1="36761" x2="86958" y2="46199"/>
                        <a14:foregroundMark x1="86958" y1="46199" x2="90466" y2="55600"/>
                        <a14:foregroundMark x1="90466" y1="55600" x2="90466" y2="56739"/>
                        <a14:foregroundMark x1="92119" y1="52038" x2="96170" y2="40433"/>
                        <a14:foregroundMark x1="96170" y1="40433" x2="96896" y2="29159"/>
                        <a14:foregroundMark x1="96896" y1="29159" x2="92723" y2="37789"/>
                        <a14:foregroundMark x1="92723" y1="37789" x2="92239" y2="52038"/>
                        <a14:foregroundMark x1="94699" y1="43004" x2="97763" y2="32501"/>
                        <a14:foregroundMark x1="97763" y1="32501" x2="97299" y2="20712"/>
                        <a14:foregroundMark x1="97299" y1="20712" x2="94235" y2="31142"/>
                        <a14:foregroundMark x1="94235" y1="31142" x2="94598" y2="44510"/>
                        <a14:foregroundMark x1="96110" y1="38303" x2="96815" y2="26809"/>
                        <a14:foregroundMark x1="96815" y1="26809" x2="97763" y2="34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303" y="2018785"/>
            <a:ext cx="5345049" cy="293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ABF39-C6EA-2496-30D8-1F7012B91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7"/>
          <a:stretch/>
        </p:blipFill>
        <p:spPr>
          <a:xfrm>
            <a:off x="-1" y="-4162"/>
            <a:ext cx="12282617" cy="689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D2909-3CEA-8597-7F2A-05589EBEF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EC636-F1FC-7024-24DF-D22269A1E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687F0-5B0D-A80B-0C34-36886F963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77C2D-9996-2AAA-8060-C22608DA8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FAB73-4D42-5B33-FA44-29C66D49B110}"/>
              </a:ext>
            </a:extLst>
          </p:cNvPr>
          <p:cNvSpPr txBox="1"/>
          <p:nvPr/>
        </p:nvSpPr>
        <p:spPr>
          <a:xfrm>
            <a:off x="963840" y="829177"/>
            <a:ext cx="10758768" cy="1463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ghluaiseas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magma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èirigh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fhallainn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ruigeas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magma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grunnd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fuarachadh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dèanamh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ghrunnd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BDA2D-CA89-A424-A2FE-AF044EFFE6F4}"/>
              </a:ext>
            </a:extLst>
          </p:cNvPr>
          <p:cNvSpPr txBox="1"/>
          <p:nvPr/>
        </p:nvSpPr>
        <p:spPr>
          <a:xfrm>
            <a:off x="853111" y="5150290"/>
            <a:ext cx="10183697" cy="104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crithean-talmhainn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sgàineadh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mhòr-chuid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chrithean-talmhainn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faisg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dromannan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meadhan-cuain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Chan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cuimseach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dirty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112">
            <a:extLst>
              <a:ext uri="{FF2B5EF4-FFF2-40B4-BE49-F238E27FC236}">
                <a16:creationId xmlns:a16="http://schemas.microsoft.com/office/drawing/2014/main" id="{4F55E0C7-D851-40D3-E351-2E04C136BC91}"/>
              </a:ext>
            </a:extLst>
          </p:cNvPr>
          <p:cNvSpPr txBox="1"/>
          <p:nvPr/>
        </p:nvSpPr>
        <p:spPr>
          <a:xfrm>
            <a:off x="1555990" y="2374086"/>
            <a:ext cx="2019313" cy="34813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druim meadhan-cuain</a:t>
            </a:r>
          </a:p>
        </p:txBody>
      </p:sp>
      <p:sp>
        <p:nvSpPr>
          <p:cNvPr id="5" name="Text Box 113">
            <a:extLst>
              <a:ext uri="{FF2B5EF4-FFF2-40B4-BE49-F238E27FC236}">
                <a16:creationId xmlns:a16="http://schemas.microsoft.com/office/drawing/2014/main" id="{71C94650-93C8-D8C6-514B-4F0EDC92A010}"/>
              </a:ext>
            </a:extLst>
          </p:cNvPr>
          <p:cNvSpPr txBox="1"/>
          <p:nvPr/>
        </p:nvSpPr>
        <p:spPr>
          <a:xfrm>
            <a:off x="1555990" y="3035277"/>
            <a:ext cx="1773491" cy="34813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15">
            <a:extLst>
              <a:ext uri="{FF2B5EF4-FFF2-40B4-BE49-F238E27FC236}">
                <a16:creationId xmlns:a16="http://schemas.microsoft.com/office/drawing/2014/main" id="{F2A55A70-BD7C-2E7B-7D5A-7CD989684CB1}"/>
              </a:ext>
            </a:extLst>
          </p:cNvPr>
          <p:cNvSpPr txBox="1"/>
          <p:nvPr/>
        </p:nvSpPr>
        <p:spPr>
          <a:xfrm>
            <a:off x="1555991" y="3729292"/>
            <a:ext cx="2339353" cy="34813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 a’ gluasad air falbh</a:t>
            </a:r>
          </a:p>
        </p:txBody>
      </p:sp>
      <p:sp>
        <p:nvSpPr>
          <p:cNvPr id="7" name="Text Box 114">
            <a:extLst>
              <a:ext uri="{FF2B5EF4-FFF2-40B4-BE49-F238E27FC236}">
                <a16:creationId xmlns:a16="http://schemas.microsoft.com/office/drawing/2014/main" id="{13A1DFA0-8247-E1FD-253C-480CB42DF411}"/>
              </a:ext>
            </a:extLst>
          </p:cNvPr>
          <p:cNvSpPr txBox="1"/>
          <p:nvPr/>
        </p:nvSpPr>
        <p:spPr>
          <a:xfrm>
            <a:off x="3671318" y="4273243"/>
            <a:ext cx="2273641" cy="828082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magma ag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èirigh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fuarachadh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dèanamh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ùr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18">
            <a:extLst>
              <a:ext uri="{FF2B5EF4-FFF2-40B4-BE49-F238E27FC236}">
                <a16:creationId xmlns:a16="http://schemas.microsoft.com/office/drawing/2014/main" id="{D9D1BF6A-6E1A-C14A-D45C-F97424583A6C}"/>
              </a:ext>
            </a:extLst>
          </p:cNvPr>
          <p:cNvSpPr txBox="1"/>
          <p:nvPr/>
        </p:nvSpPr>
        <p:spPr>
          <a:xfrm>
            <a:off x="6824288" y="4742263"/>
            <a:ext cx="844641" cy="34813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fallainn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6E15F6-B417-B477-7D1C-787C171B0ECE}"/>
              </a:ext>
            </a:extLst>
          </p:cNvPr>
          <p:cNvCxnSpPr>
            <a:cxnSpLocks/>
          </p:cNvCxnSpPr>
          <p:nvPr/>
        </p:nvCxnSpPr>
        <p:spPr>
          <a:xfrm>
            <a:off x="3671318" y="2522652"/>
            <a:ext cx="4202377" cy="335731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5AC900-DFB5-D035-74BC-F4D0A9FFDFAD}"/>
              </a:ext>
            </a:extLst>
          </p:cNvPr>
          <p:cNvCxnSpPr>
            <a:cxnSpLocks/>
          </p:cNvCxnSpPr>
          <p:nvPr/>
        </p:nvCxnSpPr>
        <p:spPr>
          <a:xfrm>
            <a:off x="3395825" y="3195641"/>
            <a:ext cx="3300447" cy="298564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44F4F4-DA7F-C908-81F3-4D13F7E39C87}"/>
              </a:ext>
            </a:extLst>
          </p:cNvPr>
          <p:cNvCxnSpPr>
            <a:cxnSpLocks/>
          </p:cNvCxnSpPr>
          <p:nvPr/>
        </p:nvCxnSpPr>
        <p:spPr>
          <a:xfrm flipV="1">
            <a:off x="3994823" y="3729292"/>
            <a:ext cx="3123769" cy="146154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8BE399-E2FA-51D4-B39A-2E272C0768A9}"/>
              </a:ext>
            </a:extLst>
          </p:cNvPr>
          <p:cNvCxnSpPr>
            <a:cxnSpLocks/>
          </p:cNvCxnSpPr>
          <p:nvPr/>
        </p:nvCxnSpPr>
        <p:spPr>
          <a:xfrm flipV="1">
            <a:off x="6016985" y="4047991"/>
            <a:ext cx="1380511" cy="626688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B6BF59-2555-F80C-12FE-95FC35DAF6B8}"/>
              </a:ext>
            </a:extLst>
          </p:cNvPr>
          <p:cNvCxnSpPr>
            <a:cxnSpLocks/>
          </p:cNvCxnSpPr>
          <p:nvPr/>
        </p:nvCxnSpPr>
        <p:spPr>
          <a:xfrm flipV="1">
            <a:off x="7271183" y="4133227"/>
            <a:ext cx="602512" cy="556001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FC732-59F5-6798-AD7C-87123DE4A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7"/>
          <a:stretch/>
        </p:blipFill>
        <p:spPr>
          <a:xfrm>
            <a:off x="-1" y="-4162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22EDB-5BEB-F049-CF00-2521B86BB8F9}"/>
              </a:ext>
            </a:extLst>
          </p:cNvPr>
          <p:cNvSpPr txBox="1"/>
          <p:nvPr/>
        </p:nvSpPr>
        <p:spPr>
          <a:xfrm>
            <a:off x="926263" y="779320"/>
            <a:ext cx="8156448" cy="1463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crìoch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bhuaileas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phleata-tìre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beanntan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cruthachadh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leis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coinneachadh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58F19-5905-FA20-6A2B-03E52D0967E9}"/>
              </a:ext>
            </a:extLst>
          </p:cNvPr>
          <p:cNvSpPr txBox="1"/>
          <p:nvPr/>
        </p:nvSpPr>
        <p:spPr>
          <a:xfrm>
            <a:off x="926262" y="2181120"/>
            <a:ext cx="7577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crithean-talmhainn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buail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dirty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7B0346-BDBD-F97F-5B2F-687D84620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187" y="3206475"/>
            <a:ext cx="6167120" cy="208034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36B8303-21DA-1BB0-E308-DE75B9EE3F92}"/>
              </a:ext>
            </a:extLst>
          </p:cNvPr>
          <p:cNvGrpSpPr/>
          <p:nvPr/>
        </p:nvGrpSpPr>
        <p:grpSpPr>
          <a:xfrm>
            <a:off x="1703546" y="2737700"/>
            <a:ext cx="8726543" cy="3209043"/>
            <a:chOff x="1307943" y="2729874"/>
            <a:chExt cx="8726543" cy="3209043"/>
          </a:xfrm>
        </p:grpSpPr>
        <p:sp>
          <p:nvSpPr>
            <p:cNvPr id="14" name="Text Box 137">
              <a:extLst>
                <a:ext uri="{FF2B5EF4-FFF2-40B4-BE49-F238E27FC236}">
                  <a16:creationId xmlns:a16="http://schemas.microsoft.com/office/drawing/2014/main" id="{EED62F55-669D-B291-1E30-55EA46D3CB66}"/>
                </a:ext>
              </a:extLst>
            </p:cNvPr>
            <p:cNvSpPr txBox="1"/>
            <p:nvPr/>
          </p:nvSpPr>
          <p:spPr>
            <a:xfrm>
              <a:off x="8975123" y="2829317"/>
              <a:ext cx="954597" cy="369332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pleata-tìre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138">
              <a:extLst>
                <a:ext uri="{FF2B5EF4-FFF2-40B4-BE49-F238E27FC236}">
                  <a16:creationId xmlns:a16="http://schemas.microsoft.com/office/drawing/2014/main" id="{321FBD7F-70BC-C930-7C03-789A316BDCB5}"/>
                </a:ext>
              </a:extLst>
            </p:cNvPr>
            <p:cNvSpPr txBox="1"/>
            <p:nvPr/>
          </p:nvSpPr>
          <p:spPr>
            <a:xfrm>
              <a:off x="2093866" y="2855874"/>
              <a:ext cx="954597" cy="369332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pleata-tìre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40">
              <a:extLst>
                <a:ext uri="{FF2B5EF4-FFF2-40B4-BE49-F238E27FC236}">
                  <a16:creationId xmlns:a16="http://schemas.microsoft.com/office/drawing/2014/main" id="{CBB2A5B5-59FA-5207-DB36-DF778B546CDE}"/>
                </a:ext>
              </a:extLst>
            </p:cNvPr>
            <p:cNvSpPr txBox="1"/>
            <p:nvPr/>
          </p:nvSpPr>
          <p:spPr>
            <a:xfrm>
              <a:off x="1307943" y="5106636"/>
              <a:ext cx="2191152" cy="832281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talamh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air a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phutadh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suas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far a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bheil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pleataichean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a’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coinneachadh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1">
              <a:extLst>
                <a:ext uri="{FF2B5EF4-FFF2-40B4-BE49-F238E27FC236}">
                  <a16:creationId xmlns:a16="http://schemas.microsoft.com/office/drawing/2014/main" id="{A4D53B63-02AF-760D-1653-6C289E4404E5}"/>
                </a:ext>
              </a:extLst>
            </p:cNvPr>
            <p:cNvSpPr txBox="1"/>
            <p:nvPr/>
          </p:nvSpPr>
          <p:spPr>
            <a:xfrm>
              <a:off x="9482977" y="5369636"/>
              <a:ext cx="551509" cy="369332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rùsg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42">
              <a:extLst>
                <a:ext uri="{FF2B5EF4-FFF2-40B4-BE49-F238E27FC236}">
                  <a16:creationId xmlns:a16="http://schemas.microsoft.com/office/drawing/2014/main" id="{7B88CB0C-76D1-89BA-1B7F-D977CD9EBD27}"/>
                </a:ext>
              </a:extLst>
            </p:cNvPr>
            <p:cNvSpPr txBox="1"/>
            <p:nvPr/>
          </p:nvSpPr>
          <p:spPr>
            <a:xfrm>
              <a:off x="5133525" y="5557857"/>
              <a:ext cx="722989" cy="369332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fallainn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C50223-7957-B135-B6A1-4BD32CAB0F85}"/>
                </a:ext>
              </a:extLst>
            </p:cNvPr>
            <p:cNvCxnSpPr>
              <a:cxnSpLocks/>
            </p:cNvCxnSpPr>
            <p:nvPr/>
          </p:nvCxnSpPr>
          <p:spPr>
            <a:xfrm>
              <a:off x="3166882" y="3040540"/>
              <a:ext cx="743722" cy="502991"/>
            </a:xfrm>
            <a:prstGeom prst="straightConnector1">
              <a:avLst/>
            </a:prstGeom>
            <a:ln w="2222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7CAE05C-E8FC-7946-197C-A4C7A2E39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3836" y="4314763"/>
              <a:ext cx="929741" cy="1202892"/>
            </a:xfrm>
            <a:prstGeom prst="straightConnector1">
              <a:avLst/>
            </a:prstGeom>
            <a:ln w="2222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1BDE90D-9238-BB7E-FFBD-F94F219AAC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5788" y="4796878"/>
              <a:ext cx="284559" cy="685967"/>
            </a:xfrm>
            <a:prstGeom prst="straightConnector1">
              <a:avLst/>
            </a:prstGeom>
            <a:ln w="2222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5337A6-AABE-C9D0-C42E-D0E71A4195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1339" y="3282997"/>
              <a:ext cx="1351082" cy="437672"/>
            </a:xfrm>
            <a:prstGeom prst="straightConnector1">
              <a:avLst/>
            </a:prstGeom>
            <a:ln w="2222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2BA9858-A74C-1279-6F31-C9C1FD708E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0304" y="4767475"/>
              <a:ext cx="1510729" cy="524786"/>
            </a:xfrm>
            <a:prstGeom prst="straightConnector1">
              <a:avLst/>
            </a:prstGeom>
            <a:ln w="2222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137">
              <a:extLst>
                <a:ext uri="{FF2B5EF4-FFF2-40B4-BE49-F238E27FC236}">
                  <a16:creationId xmlns:a16="http://schemas.microsoft.com/office/drawing/2014/main" id="{5DB56681-9A5E-A301-1FA2-A78F57C38840}"/>
                </a:ext>
              </a:extLst>
            </p:cNvPr>
            <p:cNvSpPr txBox="1"/>
            <p:nvPr/>
          </p:nvSpPr>
          <p:spPr>
            <a:xfrm>
              <a:off x="6914430" y="2729874"/>
              <a:ext cx="1186909" cy="369332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beanntan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ùra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096454D-3687-83E2-93BD-AE6BA4374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4540" y="3182113"/>
              <a:ext cx="1351082" cy="437672"/>
            </a:xfrm>
            <a:prstGeom prst="straightConnector1">
              <a:avLst/>
            </a:prstGeom>
            <a:ln w="2222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763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EFFB3-DEBB-2642-7E8C-A930216B3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1C743B-79D2-4D10-6C4D-D0D9D5A91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7"/>
          <a:stretch/>
        </p:blipFill>
        <p:spPr>
          <a:xfrm>
            <a:off x="-1" y="-4162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119B3-9156-4634-AB92-8FDEDC20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BFD10-21F6-96F9-8E4D-D7363B09B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6A563-E887-EE93-3FED-0C34981CA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BABC2-FB03-17B8-2052-336761348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70A6B0-0153-7119-7F0D-B0C10A1E5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654A7-BE84-EB23-8F36-822DE8DF1BDC}"/>
              </a:ext>
            </a:extLst>
          </p:cNvPr>
          <p:cNvSpPr txBox="1"/>
          <p:nvPr/>
        </p:nvSpPr>
        <p:spPr>
          <a:xfrm>
            <a:off x="1219239" y="930722"/>
            <a:ext cx="6140196" cy="2291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h-Alps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chruthachadh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bhuail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Euràisianach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Afraganach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Himalayas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chruthachadh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bhuail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Innseanach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Euràisianach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An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Euràisianach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phutadh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seachad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Innseanach</a:t>
            </a:r>
            <a:r>
              <a:rPr lang="en-GB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diagram of a mountain&#10;&#10;Description automatically generated">
            <a:extLst>
              <a:ext uri="{FF2B5EF4-FFF2-40B4-BE49-F238E27FC236}">
                <a16:creationId xmlns:a16="http://schemas.microsoft.com/office/drawing/2014/main" id="{203B97FA-8AD6-28E8-37EF-72D9820327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98" b="89815" l="7000" r="90875">
                        <a14:foregroundMark x1="63000" y1="31019" x2="55000" y2="26389"/>
                        <a14:foregroundMark x1="55000" y1="26389" x2="63500" y2="25463"/>
                        <a14:foregroundMark x1="63500" y1="25463" x2="56125" y2="23148"/>
                        <a14:foregroundMark x1="56125" y1="23148" x2="64875" y2="22222"/>
                        <a14:foregroundMark x1="64875" y1="22222" x2="56375" y2="20602"/>
                        <a14:foregroundMark x1="56375" y1="20602" x2="66000" y2="21296"/>
                        <a14:foregroundMark x1="66000" y1="21296" x2="58500" y2="21296"/>
                        <a14:foregroundMark x1="58500" y1="21296" x2="67375" y2="20370"/>
                        <a14:foregroundMark x1="67375" y1="20370" x2="56000" y2="18056"/>
                        <a14:foregroundMark x1="56000" y1="18056" x2="65500" y2="17824"/>
                        <a14:foregroundMark x1="65500" y1="17824" x2="57625" y2="18750"/>
                        <a14:foregroundMark x1="57625" y1="18750" x2="65625" y2="19444"/>
                        <a14:foregroundMark x1="65625" y1="19444" x2="52375" y2="13889"/>
                        <a14:foregroundMark x1="52375" y1="13889" x2="61750" y2="13889"/>
                        <a14:foregroundMark x1="61750" y1="13889" x2="54000" y2="13426"/>
                        <a14:foregroundMark x1="54000" y1="13426" x2="60250" y2="13194"/>
                        <a14:foregroundMark x1="60250" y1="13194" x2="54500" y2="8796"/>
                        <a14:foregroundMark x1="54500" y1="8796" x2="61854" y2="10773"/>
                        <a14:foregroundMark x1="61884" y1="10891" x2="47875" y2="11343"/>
                        <a14:foregroundMark x1="47875" y1="11343" x2="53875" y2="17824"/>
                        <a14:foregroundMark x1="53875" y1="17824" x2="46375" y2="16667"/>
                        <a14:foregroundMark x1="46375" y1="16667" x2="53375" y2="16204"/>
                        <a14:foregroundMark x1="53375" y1="16204" x2="46750" y2="15741"/>
                        <a14:foregroundMark x1="46750" y1="15741" x2="54625" y2="15741"/>
                        <a14:foregroundMark x1="54625" y1="15741" x2="44500" y2="17824"/>
                        <a14:foregroundMark x1="44500" y1="17824" x2="51625" y2="21759"/>
                        <a14:foregroundMark x1="51625" y1="21759" x2="57875" y2="19676"/>
                        <a14:foregroundMark x1="57875" y1="19676" x2="44000" y2="21759"/>
                        <a14:foregroundMark x1="44000" y1="21759" x2="50875" y2="21528"/>
                        <a14:foregroundMark x1="50875" y1="21528" x2="44375" y2="21759"/>
                        <a14:foregroundMark x1="44375" y1="21759" x2="50750" y2="21759"/>
                        <a14:foregroundMark x1="50750" y1="21759" x2="43375" y2="22917"/>
                        <a14:foregroundMark x1="43375" y1="22917" x2="50500" y2="22917"/>
                        <a14:foregroundMark x1="50500" y1="22917" x2="42000" y2="23611"/>
                        <a14:foregroundMark x1="42000" y1="23611" x2="49125" y2="23843"/>
                        <a14:foregroundMark x1="49125" y1="23843" x2="42500" y2="24537"/>
                        <a14:foregroundMark x1="42500" y1="24537" x2="50750" y2="24769"/>
                        <a14:foregroundMark x1="50750" y1="24769" x2="44125" y2="25926"/>
                        <a14:foregroundMark x1="44125" y1="25926" x2="51000" y2="26620"/>
                        <a14:foregroundMark x1="51000" y1="26620" x2="43750" y2="27778"/>
                        <a14:foregroundMark x1="43750" y1="27778" x2="51375" y2="27778"/>
                        <a14:foregroundMark x1="51375" y1="27778" x2="43875" y2="28935"/>
                        <a14:foregroundMark x1="43875" y1="28935" x2="52750" y2="29398"/>
                        <a14:foregroundMark x1="52750" y1="29398" x2="45750" y2="29630"/>
                        <a14:foregroundMark x1="45750" y1="29630" x2="53500" y2="29398"/>
                        <a14:foregroundMark x1="53500" y1="29398" x2="43750" y2="29398"/>
                        <a14:foregroundMark x1="43750" y1="29398" x2="50750" y2="29398"/>
                        <a14:foregroundMark x1="50750" y1="29398" x2="43875" y2="30556"/>
                        <a14:foregroundMark x1="43875" y1="30556" x2="51875" y2="30787"/>
                        <a14:foregroundMark x1="51875" y1="30787" x2="44000" y2="31713"/>
                        <a14:foregroundMark x1="44000" y1="31713" x2="50625" y2="31713"/>
                        <a14:foregroundMark x1="50625" y1="31713" x2="41125" y2="32870"/>
                        <a14:foregroundMark x1="41125" y1="32870" x2="49125" y2="34722"/>
                        <a14:foregroundMark x1="49125" y1="34722" x2="42000" y2="37500"/>
                        <a14:foregroundMark x1="42000" y1="37500" x2="48750" y2="38889"/>
                        <a14:foregroundMark x1="48750" y1="38889" x2="50375" y2="41204"/>
                        <a14:foregroundMark x1="64500" y1="31019" x2="51125" y2="36806"/>
                        <a14:foregroundMark x1="51125" y1="36806" x2="56500" y2="36111"/>
                        <a14:foregroundMark x1="66375" y1="30093" x2="66625" y2="24537"/>
                        <a14:foregroundMark x1="66500" y1="31481" x2="66250" y2="31944"/>
                        <a14:foregroundMark x1="60125" y1="9491" x2="55125" y2="7176"/>
                        <a14:foregroundMark x1="9125" y1="86806" x2="8875" y2="50231"/>
                        <a14:foregroundMark x1="8875" y1="50231" x2="10500" y2="62037"/>
                        <a14:foregroundMark x1="10500" y1="62037" x2="8125" y2="85185"/>
                        <a14:foregroundMark x1="8125" y1="85185" x2="7250" y2="49306"/>
                        <a14:foregroundMark x1="7250" y1="49306" x2="10000" y2="38426"/>
                        <a14:foregroundMark x1="90625" y1="86574" x2="89000" y2="72685"/>
                        <a14:foregroundMark x1="89000" y1="72685" x2="90875" y2="50231"/>
                        <a14:foregroundMark x1="90875" y1="50231" x2="91125" y2="86806"/>
                        <a14:foregroundMark x1="91125" y1="86806" x2="89750" y2="62963"/>
                        <a14:foregroundMark x1="89750" y1="62963" x2="90250" y2="74537"/>
                        <a14:foregroundMark x1="90250" y1="74537" x2="90750" y2="51389"/>
                        <a14:foregroundMark x1="90750" y1="51389" x2="90875" y2="61111"/>
                        <a14:foregroundMark x1="65625" y1="27083" x2="66125" y2="25231"/>
                        <a14:foregroundMark x1="64375" y1="27083" x2="65750" y2="30324"/>
                        <a14:foregroundMark x1="64625" y1="27315" x2="65500" y2="26852"/>
                        <a14:foregroundMark x1="65125" y1="25000" x2="65375" y2="25231"/>
                        <a14:foregroundMark x1="66750" y1="25463" x2="66125" y2="26620"/>
                        <a14:foregroundMark x1="67384" y1="10880" x2="75250" y2="15972"/>
                        <a14:foregroundMark x1="62876" y1="7961" x2="63132" y2="8127"/>
                        <a14:foregroundMark x1="57375" y1="4398" x2="58856" y2="5357"/>
                        <a14:foregroundMark x1="75250" y1="15972" x2="74625" y2="17361"/>
                        <a14:foregroundMark x1="49375" y1="11111" x2="48750" y2="11806"/>
                        <a14:foregroundMark x1="60000" y1="8796" x2="65375" y2="11343"/>
                        <a14:backgroundMark x1="64484" y1="26315" x2="63840" y2="26557"/>
                        <a14:backgroundMark x1="60818" y1="6797" x2="58500" y2="3935"/>
                        <a14:backgroundMark x1="67250" y1="10417" x2="66033" y2="9734"/>
                      </a14:backgroundRemoval>
                    </a14:imgEffect>
                  </a14:imgLayer>
                </a14:imgProps>
              </a:ext>
            </a:extLst>
          </a:blip>
          <a:srcRect b="13244"/>
          <a:stretch/>
        </p:blipFill>
        <p:spPr>
          <a:xfrm>
            <a:off x="7607839" y="1536296"/>
            <a:ext cx="3905481" cy="1798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B0177C-F94E-38E7-573D-837BADDB393A}"/>
              </a:ext>
            </a:extLst>
          </p:cNvPr>
          <p:cNvSpPr txBox="1"/>
          <p:nvPr/>
        </p:nvSpPr>
        <p:spPr>
          <a:xfrm>
            <a:off x="9385098" y="929397"/>
            <a:ext cx="145667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 Himalayas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BF3BD-A4F3-0D4B-763F-48B9EBA545FA}"/>
              </a:ext>
            </a:extLst>
          </p:cNvPr>
          <p:cNvSpPr txBox="1"/>
          <p:nvPr/>
        </p:nvSpPr>
        <p:spPr>
          <a:xfrm>
            <a:off x="7416669" y="1326997"/>
            <a:ext cx="16577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Àrd-chlàr</a:t>
            </a:r>
            <a:r>
              <a:rPr lang="en-GB" sz="16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Thibet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35EFF2-B74C-676B-9D60-0503A833040E}"/>
              </a:ext>
            </a:extLst>
          </p:cNvPr>
          <p:cNvSpPr txBox="1"/>
          <p:nvPr/>
        </p:nvSpPr>
        <p:spPr>
          <a:xfrm>
            <a:off x="9988710" y="3717712"/>
            <a:ext cx="2009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>
                <a:effectLst/>
                <a:latin typeface="Helvetica Neue" panose="02000503000000020004" pitchFamily="2" charset="0"/>
              </a:rPr>
              <a:t>Pleata</a:t>
            </a:r>
            <a:r>
              <a:rPr lang="en-GB" sz="1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Euràisianach</a:t>
            </a:r>
            <a:r>
              <a:rPr lang="en-GB" sz="1600" dirty="0">
                <a:effectLst/>
              </a:rPr>
              <a:t> </a:t>
            </a:r>
            <a:endParaRPr lang="en-GB" sz="1600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614FDF-5524-13AC-F63D-EF9627913D9D}"/>
              </a:ext>
            </a:extLst>
          </p:cNvPr>
          <p:cNvSpPr txBox="1"/>
          <p:nvPr/>
        </p:nvSpPr>
        <p:spPr>
          <a:xfrm>
            <a:off x="7078168" y="3717712"/>
            <a:ext cx="24824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Pleata</a:t>
            </a:r>
            <a:r>
              <a:rPr lang="en-GB" sz="16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Indo-</a:t>
            </a:r>
            <a:r>
              <a:rPr lang="en-GB" sz="16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Astràilianach</a:t>
            </a:r>
            <a:endParaRPr lang="en-GB" sz="16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7AA66E-0932-D522-95FF-9EBCACC4DEFB}"/>
              </a:ext>
            </a:extLst>
          </p:cNvPr>
          <p:cNvCxnSpPr>
            <a:cxnSpLocks/>
          </p:cNvCxnSpPr>
          <p:nvPr/>
        </p:nvCxnSpPr>
        <p:spPr>
          <a:xfrm flipV="1">
            <a:off x="8245539" y="2910636"/>
            <a:ext cx="649222" cy="746964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932226-BE7E-1199-4E77-03FE5BAA07E0}"/>
              </a:ext>
            </a:extLst>
          </p:cNvPr>
          <p:cNvCxnSpPr>
            <a:cxnSpLocks/>
          </p:cNvCxnSpPr>
          <p:nvPr/>
        </p:nvCxnSpPr>
        <p:spPr>
          <a:xfrm flipV="1">
            <a:off x="10919447" y="2970748"/>
            <a:ext cx="0" cy="686852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546F02-A0B1-9DF2-448E-EBF9F030BFC8}"/>
              </a:ext>
            </a:extLst>
          </p:cNvPr>
          <p:cNvCxnSpPr>
            <a:cxnSpLocks/>
          </p:cNvCxnSpPr>
          <p:nvPr/>
        </p:nvCxnSpPr>
        <p:spPr>
          <a:xfrm>
            <a:off x="8142291" y="1772009"/>
            <a:ext cx="464014" cy="553313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 convergent plate boundary showing mountain formation">
            <a:extLst>
              <a:ext uri="{FF2B5EF4-FFF2-40B4-BE49-F238E27FC236}">
                <a16:creationId xmlns:a16="http://schemas.microsoft.com/office/drawing/2014/main" id="{B6161432-4F17-D3D5-19A6-391BCF78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39" y="4205891"/>
            <a:ext cx="3554519" cy="18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B117A2-8467-4178-5411-79F7E99E9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88209" y="3221862"/>
            <a:ext cx="4777616" cy="24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0472A-79C3-0463-2625-64F4E2B7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ross section of a cross section of a mountain&#10;&#10;Description automatically generated">
            <a:extLst>
              <a:ext uri="{FF2B5EF4-FFF2-40B4-BE49-F238E27FC236}">
                <a16:creationId xmlns:a16="http://schemas.microsoft.com/office/drawing/2014/main" id="{253CBACA-51B1-9078-EEB6-054F4369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4" b="94718" l="5533" r="91906">
                        <a14:foregroundMark x1="47951" y1="13479" x2="82889" y2="23497"/>
                        <a14:foregroundMark x1="88832" y1="31330" x2="91701" y2="44809"/>
                        <a14:foregroundMark x1="91701" y1="44809" x2="92008" y2="58834"/>
                        <a14:foregroundMark x1="92008" y1="58834" x2="91496" y2="61384"/>
                        <a14:foregroundMark x1="6455" y1="59199" x2="5533" y2="43169"/>
                        <a14:foregroundMark x1="5533" y1="43169" x2="19672" y2="30055"/>
                        <a14:foregroundMark x1="19672" y1="30055" x2="24180" y2="29326"/>
                        <a14:foregroundMark x1="34529" y1="91621" x2="44365" y2="91985"/>
                        <a14:foregroundMark x1="44365" y1="91985" x2="36168" y2="93078"/>
                        <a14:foregroundMark x1="36168" y1="93078" x2="43955" y2="94718"/>
                        <a14:foregroundMark x1="43955" y1="94718" x2="47951" y2="92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9005" y="2267639"/>
            <a:ext cx="5725905" cy="2497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A34FB1-5044-2862-0742-ECCD3F546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7"/>
          <a:stretch/>
        </p:blipFill>
        <p:spPr>
          <a:xfrm>
            <a:off x="-1" y="-11039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2EE894-58B5-32D4-5D60-45BF914C3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9C8D5-FA49-F1A2-3ECA-EE2941EE8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6F5620-62DF-76CC-1660-DCDBA1BE2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3748C3-F5CF-5AD3-E760-01A5E3BCA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E0331-EA8F-010B-21DC-656BB8BBD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93B7E-6056-6489-C540-FCA9FE435BE8}"/>
              </a:ext>
            </a:extLst>
          </p:cNvPr>
          <p:cNvSpPr txBox="1"/>
          <p:nvPr/>
        </p:nvSpPr>
        <p:spPr>
          <a:xfrm>
            <a:off x="1852527" y="657844"/>
            <a:ext cx="8804081" cy="146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choinnicheas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crìoch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pleata-cuain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pleata-tìre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pleata-cuain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taine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truime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phutadh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sìos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phleata-tìre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tighe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aotruime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thachras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trainnse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cruthachadh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30">
            <a:extLst>
              <a:ext uri="{FF2B5EF4-FFF2-40B4-BE49-F238E27FC236}">
                <a16:creationId xmlns:a16="http://schemas.microsoft.com/office/drawing/2014/main" id="{901303DB-371A-F0B5-54EC-70936EABCFEB}"/>
              </a:ext>
            </a:extLst>
          </p:cNvPr>
          <p:cNvSpPr txBox="1"/>
          <p:nvPr/>
        </p:nvSpPr>
        <p:spPr>
          <a:xfrm>
            <a:off x="1689921" y="2297750"/>
            <a:ext cx="1932941" cy="39934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28">
            <a:extLst>
              <a:ext uri="{FF2B5EF4-FFF2-40B4-BE49-F238E27FC236}">
                <a16:creationId xmlns:a16="http://schemas.microsoft.com/office/drawing/2014/main" id="{81F20FFF-9AC9-8A6E-A63B-D2F53FEC2884}"/>
              </a:ext>
            </a:extLst>
          </p:cNvPr>
          <p:cNvSpPr txBox="1"/>
          <p:nvPr/>
        </p:nvSpPr>
        <p:spPr>
          <a:xfrm>
            <a:off x="2255352" y="4703342"/>
            <a:ext cx="1407301" cy="39934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pleata-cuain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26">
            <a:extLst>
              <a:ext uri="{FF2B5EF4-FFF2-40B4-BE49-F238E27FC236}">
                <a16:creationId xmlns:a16="http://schemas.microsoft.com/office/drawing/2014/main" id="{8A233282-4EF0-B3B8-37F9-DB940AB5D237}"/>
              </a:ext>
            </a:extLst>
          </p:cNvPr>
          <p:cNvSpPr txBox="1"/>
          <p:nvPr/>
        </p:nvSpPr>
        <p:spPr>
          <a:xfrm>
            <a:off x="4733637" y="5021681"/>
            <a:ext cx="2667953" cy="631582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pleata-cuain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phutadh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phleata-tìre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27">
            <a:extLst>
              <a:ext uri="{FF2B5EF4-FFF2-40B4-BE49-F238E27FC236}">
                <a16:creationId xmlns:a16="http://schemas.microsoft.com/office/drawing/2014/main" id="{08E95BA1-80D4-545A-08CB-F2A692343BB3}"/>
              </a:ext>
            </a:extLst>
          </p:cNvPr>
          <p:cNvSpPr txBox="1"/>
          <p:nvPr/>
        </p:nvSpPr>
        <p:spPr>
          <a:xfrm>
            <a:off x="8534188" y="5137800"/>
            <a:ext cx="1281854" cy="39934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pleata-tìre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25">
            <a:extLst>
              <a:ext uri="{FF2B5EF4-FFF2-40B4-BE49-F238E27FC236}">
                <a16:creationId xmlns:a16="http://schemas.microsoft.com/office/drawing/2014/main" id="{C6C54BD5-F47C-BBA8-87EF-6788066B7830}"/>
              </a:ext>
            </a:extLst>
          </p:cNvPr>
          <p:cNvSpPr txBox="1"/>
          <p:nvPr/>
        </p:nvSpPr>
        <p:spPr>
          <a:xfrm>
            <a:off x="8087401" y="1849287"/>
            <a:ext cx="1033547" cy="35506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trainnse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5B2FEA-2205-5F5C-47D2-21CA9F543FAF}"/>
              </a:ext>
            </a:extLst>
          </p:cNvPr>
          <p:cNvCxnSpPr>
            <a:cxnSpLocks/>
          </p:cNvCxnSpPr>
          <p:nvPr/>
        </p:nvCxnSpPr>
        <p:spPr>
          <a:xfrm>
            <a:off x="2548493" y="2750911"/>
            <a:ext cx="1721616" cy="681663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5B71F5-42EA-CBC3-7B1B-753B7DDA3FA5}"/>
              </a:ext>
            </a:extLst>
          </p:cNvPr>
          <p:cNvCxnSpPr>
            <a:cxnSpLocks/>
          </p:cNvCxnSpPr>
          <p:nvPr/>
        </p:nvCxnSpPr>
        <p:spPr>
          <a:xfrm flipV="1">
            <a:off x="2901000" y="3858098"/>
            <a:ext cx="1832637" cy="819303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2BE6A6-EF78-52DC-C191-D0D9F60C41E8}"/>
              </a:ext>
            </a:extLst>
          </p:cNvPr>
          <p:cNvCxnSpPr>
            <a:cxnSpLocks/>
          </p:cNvCxnSpPr>
          <p:nvPr/>
        </p:nvCxnSpPr>
        <p:spPr>
          <a:xfrm flipH="1" flipV="1">
            <a:off x="8706010" y="3573806"/>
            <a:ext cx="469105" cy="1477476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D87967-5177-8785-5096-D141B7DEC1BA}"/>
              </a:ext>
            </a:extLst>
          </p:cNvPr>
          <p:cNvCxnSpPr>
            <a:cxnSpLocks/>
          </p:cNvCxnSpPr>
          <p:nvPr/>
        </p:nvCxnSpPr>
        <p:spPr>
          <a:xfrm flipV="1">
            <a:off x="5985862" y="3980329"/>
            <a:ext cx="1649164" cy="922685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F14DCF-DEE7-FF43-3E8F-4F9B746A188B}"/>
              </a:ext>
            </a:extLst>
          </p:cNvPr>
          <p:cNvCxnSpPr>
            <a:cxnSpLocks/>
          </p:cNvCxnSpPr>
          <p:nvPr/>
        </p:nvCxnSpPr>
        <p:spPr>
          <a:xfrm flipH="1">
            <a:off x="5778500" y="2239460"/>
            <a:ext cx="2825674" cy="1156330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12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FB915-3288-7A7A-54E4-B08334D8B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58C3B-9FC3-362D-C846-229C3BAA5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7"/>
          <a:stretch/>
        </p:blipFill>
        <p:spPr>
          <a:xfrm>
            <a:off x="0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E514C-D445-912F-C3B2-5EDB209FD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16E9C-FDEC-8F71-97A9-BB09C255B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EF042-53B9-C5EC-5154-4F081276F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35B09-6F93-E94C-DFB7-21FDA833D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8B294-20CB-F798-F1E0-B6CF05175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B99CB9F-52F7-2743-F81F-82446BE3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283" y="691481"/>
            <a:ext cx="897734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ghluaiseas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pleataichean-cuain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sìos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dh’ionnsaigh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fallainn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cruthachadh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thrainnsichean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thrainnse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Pheru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-Chile.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816FF0B-1190-DE49-A295-AD6E496CF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283" y="5013372"/>
            <a:ext cx="91367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crìochan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buailteach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mhòr-chuid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crithean-talmhainn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motha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6.0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sònaichean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pleata-cuain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phutadh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sìos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cuideachd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crithean-talmhainn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doimhne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A convergent plate boundary showing the subduction of an oceanic plate">
            <a:extLst>
              <a:ext uri="{FF2B5EF4-FFF2-40B4-BE49-F238E27FC236}">
                <a16:creationId xmlns:a16="http://schemas.microsoft.com/office/drawing/2014/main" id="{CC64F1B3-E160-B5A4-7439-35C4665B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06" y="2322697"/>
            <a:ext cx="5932736" cy="24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58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power line crashed into a road&#10;&#10;Description automatically generated with medium confidence">
            <a:extLst>
              <a:ext uri="{FF2B5EF4-FFF2-40B4-BE49-F238E27FC236}">
                <a16:creationId xmlns:a16="http://schemas.microsoft.com/office/drawing/2014/main" id="{2E367729-8714-50AB-9ED8-A8FFF03A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7194"/>
            <a:ext cx="12201217" cy="689375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C37D500-66CE-BA5D-8673-49EDBFE0C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353" y="1546722"/>
            <a:ext cx="5462894" cy="1638867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4D0E921-26F8-E10A-41AE-E15EEE4CF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83" y="4765876"/>
            <a:ext cx="1852389" cy="923724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FE1386-F689-7EE3-0A37-B6F25647F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97" y="4920998"/>
            <a:ext cx="3308350" cy="696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D42FD-4148-C6AB-2CD5-1F749AF72F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48" r="2885"/>
          <a:stretch/>
        </p:blipFill>
        <p:spPr>
          <a:xfrm>
            <a:off x="-11397054" y="-836336"/>
            <a:ext cx="12282617" cy="6893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5129F-3061-427D-3289-F60D98C4F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5753"/>
            <a:ext cx="1555991" cy="1997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84577-D0C1-E096-253F-F6BFE433C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3526" y="5928906"/>
            <a:ext cx="3228474" cy="929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5C962-6079-1E57-E4D0-34C7E5CA6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9473" y="0"/>
            <a:ext cx="1852527" cy="1382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288710-BE4D-A4B9-CB9F-231BE0ECF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0" y="5475037"/>
            <a:ext cx="1852527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rge crack in the road&#10;&#10;Description automatically generated">
            <a:extLst>
              <a:ext uri="{FF2B5EF4-FFF2-40B4-BE49-F238E27FC236}">
                <a16:creationId xmlns:a16="http://schemas.microsoft.com/office/drawing/2014/main" id="{6CF416CB-294A-81BB-A235-C06B4C05B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1968" y="-354123"/>
            <a:ext cx="13255703" cy="7566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67"/>
          <a:stretch/>
        </p:blipFill>
        <p:spPr>
          <a:xfrm>
            <a:off x="0" y="-35753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BD663B-3735-D69B-1617-9F48D4108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8407" y="4381053"/>
            <a:ext cx="10353734" cy="674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A1E7B-9B7F-0453-0608-284B55283B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3099" y="4317376"/>
            <a:ext cx="10353734" cy="674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4EDE8-86A5-7A43-0CEE-4D171B293A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139" y="4250641"/>
            <a:ext cx="10449694" cy="680385"/>
          </a:xfrm>
          <a:prstGeom prst="rect">
            <a:avLst/>
          </a:prstGeom>
        </p:spPr>
      </p:pic>
      <p:pic>
        <p:nvPicPr>
          <p:cNvPr id="6" name="Earthquake.mp3">
            <a:hlinkClick r:id="" action="ppaction://media"/>
            <a:extLst>
              <a:ext uri="{FF2B5EF4-FFF2-40B4-BE49-F238E27FC236}">
                <a16:creationId xmlns:a16="http://schemas.microsoft.com/office/drawing/2014/main" id="{1A86E05F-61F4-D575-8C76-6968353A6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5579" y="7045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-rotating-earth-animation-with-highlights-on-the-plate-tectonics-SBV-311059007-HD.mp4">
            <a:hlinkClick r:id="" action="ppaction://media"/>
            <a:extLst>
              <a:ext uri="{FF2B5EF4-FFF2-40B4-BE49-F238E27FC236}">
                <a16:creationId xmlns:a16="http://schemas.microsoft.com/office/drawing/2014/main" id="{C5374F7A-D6C0-494F-EE06-6FDF97A74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666"/>
          <a:stretch/>
        </p:blipFill>
        <p:spPr>
          <a:xfrm>
            <a:off x="4386784" y="889338"/>
            <a:ext cx="7895832" cy="505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67"/>
          <a:stretch/>
        </p:blipFill>
        <p:spPr>
          <a:xfrm>
            <a:off x="-1" y="0"/>
            <a:ext cx="12282617" cy="689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8FA4D-4826-4968-90F4-0A4656754B7D}"/>
              </a:ext>
            </a:extLst>
          </p:cNvPr>
          <p:cNvSpPr txBox="1"/>
          <p:nvPr/>
        </p:nvSpPr>
        <p:spPr>
          <a:xfrm>
            <a:off x="1193179" y="1450396"/>
            <a:ext cx="5540581" cy="383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am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bruthadh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cruaidh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’s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fear aca </a:t>
            </a:r>
            <a:b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sleamhnachadh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briseadh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crith-thalmhainn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tachairt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nuair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ghluaiseas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pleataichean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Nuair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ghluaiseas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pleataichean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h-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obann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mòr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sin a’ cur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rùsg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chrith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th-with-tectonic-plates-cracks-and-magma-SBV-303215849-HD copy.mp4">
            <a:hlinkClick r:id="" action="ppaction://media"/>
            <a:extLst>
              <a:ext uri="{FF2B5EF4-FFF2-40B4-BE49-F238E27FC236}">
                <a16:creationId xmlns:a16="http://schemas.microsoft.com/office/drawing/2014/main" id="{F7478E67-C484-ABCE-6296-D72BFDA9EB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67" r="26333"/>
          <a:stretch/>
        </p:blipFill>
        <p:spPr>
          <a:xfrm>
            <a:off x="6312635" y="219011"/>
            <a:ext cx="5483014" cy="6230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67"/>
          <a:stretch/>
        </p:blipFill>
        <p:spPr>
          <a:xfrm>
            <a:off x="-90617" y="-37021"/>
            <a:ext cx="12282617" cy="689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781" y="14625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1E86D-0FB8-9437-674A-2ED453772484}"/>
              </a:ext>
            </a:extLst>
          </p:cNvPr>
          <p:cNvSpPr txBox="1"/>
          <p:nvPr/>
        </p:nvSpPr>
        <p:spPr>
          <a:xfrm>
            <a:off x="1198880" y="1758638"/>
            <a:ext cx="5466080" cy="33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crithean-talmhainn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tachairt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nuair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lùth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cruinneachdh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leigeil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a-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mach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taobh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a-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staigh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rùsg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Coltach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bholcànothan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crithean-talmhainn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tachairt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aig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crìochan-pleata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far a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bheil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phleata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coinneachadh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2199CB-8268-452A-EFBB-8688C336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9567" y="2391057"/>
            <a:ext cx="10223480" cy="447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67"/>
          <a:stretch/>
        </p:blipFill>
        <p:spPr>
          <a:xfrm>
            <a:off x="-2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A9D64-2700-E667-4ADB-5864AF0079E0}"/>
              </a:ext>
            </a:extLst>
          </p:cNvPr>
          <p:cNvSpPr txBox="1"/>
          <p:nvPr/>
        </p:nvSpPr>
        <p:spPr>
          <a:xfrm>
            <a:off x="950063" y="624652"/>
            <a:ext cx="105130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Chì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sibh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bheil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tòrr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gluasad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bholcànach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tachairt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timcheall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oir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Chuain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Shèimh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agus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’s e 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Cearcall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Teine a chanar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Saoil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carson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b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75% de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bholcànothan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agus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90% de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chrithean-talmhainn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nochdadh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GB" sz="2400" kern="12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Cearcall</a:t>
            </a:r>
            <a:r>
              <a:rPr lang="en-GB" sz="2400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Teine.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14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7"/>
          <a:stretch/>
        </p:blipFill>
        <p:spPr>
          <a:xfrm>
            <a:off x="-90617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FABA9-B636-2110-AF4A-892FD1BB51BF}"/>
              </a:ext>
            </a:extLst>
          </p:cNvPr>
          <p:cNvSpPr txBox="1"/>
          <p:nvPr/>
        </p:nvSpPr>
        <p:spPr>
          <a:xfrm>
            <a:off x="960219" y="1714961"/>
            <a:ext cx="5730573" cy="314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seòrsaichean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gluasad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aig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crìochan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Pleataichean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gluasad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bho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chèile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Pleataichean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tighinn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chèile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Pleataichean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gluasad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seachad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air a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chèile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0E0F2-543E-6C83-4683-BF15BE786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011" y="4080178"/>
            <a:ext cx="3462007" cy="1826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39E6-BD99-B06A-DF36-BA71C3C6D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494" y="238933"/>
            <a:ext cx="3437504" cy="1773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B1EC8-CA74-53BB-FFB9-3FAD86AD6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494" y="2090410"/>
            <a:ext cx="3480112" cy="1921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ED9C1D-C46C-5C56-81C5-2530FF858D45}"/>
              </a:ext>
            </a:extLst>
          </p:cNvPr>
          <p:cNvSpPr txBox="1"/>
          <p:nvPr/>
        </p:nvSpPr>
        <p:spPr>
          <a:xfrm>
            <a:off x="6877967" y="1198297"/>
            <a:ext cx="26517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1AF8AD-CA9E-7000-4866-ECCC510E0B71}"/>
              </a:ext>
            </a:extLst>
          </p:cNvPr>
          <p:cNvSpPr txBox="1"/>
          <p:nvPr/>
        </p:nvSpPr>
        <p:spPr>
          <a:xfrm>
            <a:off x="6910638" y="3103194"/>
            <a:ext cx="26517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22C450-6DB6-CFE4-52F9-534CA875E7FE}"/>
              </a:ext>
            </a:extLst>
          </p:cNvPr>
          <p:cNvSpPr txBox="1"/>
          <p:nvPr/>
        </p:nvSpPr>
        <p:spPr>
          <a:xfrm>
            <a:off x="6966709" y="5008091"/>
            <a:ext cx="26517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5676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3893A-BABE-9670-DF8E-2A4D50C5B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2D741F-20D4-5D97-4166-9B9B4FD12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51" y="12357"/>
            <a:ext cx="741106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577AA-0877-B98E-2C8B-EB1D1BE6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67"/>
          <a:stretch/>
        </p:blipFill>
        <p:spPr>
          <a:xfrm>
            <a:off x="-1" y="-4162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F90AF-82E3-5098-AF9D-E58F1E8F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3E2DE-D2FD-DCAB-37A6-35DD2F678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A66D0-6EEA-71C6-B7A5-81B78888E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B414B6-8AE7-4411-2707-3313C23D9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31862A-569B-C2C8-DBB9-1EBBE0DFC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7BD82-59D2-6D57-ABC1-D698AEDC8F39}"/>
              </a:ext>
            </a:extLst>
          </p:cNvPr>
          <p:cNvSpPr txBox="1"/>
          <p:nvPr/>
        </p:nvSpPr>
        <p:spPr>
          <a:xfrm>
            <a:off x="1146084" y="1060892"/>
            <a:ext cx="4135374" cy="3733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bhuaileas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phleata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chèile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fear aca 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phutadh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sìos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doimhneachd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chuain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ag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adhbharachadh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bruthadh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creagan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rùisg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am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bruthadh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sin 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leigeil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sgàineadh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tighinn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8F454-54A2-E6DC-D188-104C4C3141B0}"/>
              </a:ext>
            </a:extLst>
          </p:cNvPr>
          <p:cNvSpPr txBox="1"/>
          <p:nvPr/>
        </p:nvSpPr>
        <p:spPr>
          <a:xfrm>
            <a:off x="1146084" y="5510775"/>
            <a:ext cx="443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Earrann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GB" sz="18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loidhne-sgàinidh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San Andreas &gt; (Wikimedia)</a:t>
            </a:r>
            <a:endParaRPr lang="en-GB" sz="18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8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7"/>
          <a:stretch/>
        </p:blipFill>
        <p:spPr>
          <a:xfrm>
            <a:off x="-1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FD328-DA18-60C2-6D3D-0A76748D4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52" y="8190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Aig amannan eile, tha a’ chreag air aon taobh de sgàineadh a’ gluasad suas, no sìos, no air fiaradh. 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107">
            <a:extLst>
              <a:ext uri="{FF2B5EF4-FFF2-40B4-BE49-F238E27FC236}">
                <a16:creationId xmlns:a16="http://schemas.microsoft.com/office/drawing/2014/main" id="{C22A3A8D-0797-B7D8-C14A-4FFAD0883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545" y="1671371"/>
            <a:ext cx="3592513" cy="11523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t-epi-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mheadhan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dìreach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cionn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fhòcas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tuinn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làidire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am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faireachdainn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milleadh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motha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844E1-B4E1-7ACB-B27A-69B4B805832F}"/>
              </a:ext>
            </a:extLst>
          </p:cNvPr>
          <p:cNvSpPr txBox="1"/>
          <p:nvPr/>
        </p:nvSpPr>
        <p:spPr>
          <a:xfrm>
            <a:off x="1179957" y="690787"/>
            <a:ext cx="10481691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amannan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chreag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aon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taobh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sgàineadh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gluasad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no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sìos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no air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fiaradh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gluasadan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 sin ag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adhbharachadh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sgailc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siubhal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rùsg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cur an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uachdair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.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04">
            <a:extLst>
              <a:ext uri="{FF2B5EF4-FFF2-40B4-BE49-F238E27FC236}">
                <a16:creationId xmlns:a16="http://schemas.microsoft.com/office/drawing/2014/main" id="{8C544F7F-4393-B8BB-893C-CFC7606040F2}"/>
              </a:ext>
            </a:extLst>
          </p:cNvPr>
          <p:cNvSpPr txBox="1"/>
          <p:nvPr/>
        </p:nvSpPr>
        <p:spPr>
          <a:xfrm>
            <a:off x="1763775" y="2475156"/>
            <a:ext cx="1649095" cy="1292172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leathad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chruthachadh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ghluais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sìos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03">
            <a:extLst>
              <a:ext uri="{FF2B5EF4-FFF2-40B4-BE49-F238E27FC236}">
                <a16:creationId xmlns:a16="http://schemas.microsoft.com/office/drawing/2014/main" id="{DDA15BF7-939B-EFAD-95CB-5B6AE5BFEF71}"/>
              </a:ext>
            </a:extLst>
          </p:cNvPr>
          <p:cNvSpPr txBox="1"/>
          <p:nvPr/>
        </p:nvSpPr>
        <p:spPr>
          <a:xfrm>
            <a:off x="1763774" y="4502860"/>
            <a:ext cx="1649095" cy="1292171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lùth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leigeil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sgaoil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tuinn-crithe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sgaoileadh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fòcas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98">
            <a:extLst>
              <a:ext uri="{FF2B5EF4-FFF2-40B4-BE49-F238E27FC236}">
                <a16:creationId xmlns:a16="http://schemas.microsoft.com/office/drawing/2014/main" id="{6EC873D0-53C0-48E0-77D6-092477A611CD}"/>
              </a:ext>
            </a:extLst>
          </p:cNvPr>
          <p:cNvSpPr txBox="1"/>
          <p:nvPr/>
        </p:nvSpPr>
        <p:spPr>
          <a:xfrm>
            <a:off x="7910642" y="4550350"/>
            <a:ext cx="2914650" cy="119719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am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fòcas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phuing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bruthadh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cruinneachadh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leigeil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sgaoil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tòiseachadh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17BF7-118A-FB7E-7B09-1E75B5B41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076" y="2581330"/>
            <a:ext cx="3249847" cy="261510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60138B-FB60-EF07-9510-D3338324A50B}"/>
              </a:ext>
            </a:extLst>
          </p:cNvPr>
          <p:cNvCxnSpPr>
            <a:cxnSpLocks/>
          </p:cNvCxnSpPr>
          <p:nvPr/>
        </p:nvCxnSpPr>
        <p:spPr>
          <a:xfrm flipV="1">
            <a:off x="3502152" y="4623027"/>
            <a:ext cx="2900883" cy="525918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B6EC9D-F7E1-62BB-B49E-CF3453162DE7}"/>
              </a:ext>
            </a:extLst>
          </p:cNvPr>
          <p:cNvCxnSpPr>
            <a:cxnSpLocks/>
          </p:cNvCxnSpPr>
          <p:nvPr/>
        </p:nvCxnSpPr>
        <p:spPr>
          <a:xfrm>
            <a:off x="3545553" y="3123691"/>
            <a:ext cx="2260887" cy="305309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B38F58-F24C-6F2E-0243-92AAC64E6764}"/>
              </a:ext>
            </a:extLst>
          </p:cNvPr>
          <p:cNvCxnSpPr>
            <a:cxnSpLocks/>
          </p:cNvCxnSpPr>
          <p:nvPr/>
        </p:nvCxnSpPr>
        <p:spPr>
          <a:xfrm flipH="1">
            <a:off x="7407887" y="3446876"/>
            <a:ext cx="1820759" cy="268681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654049-3FD9-F4B2-BBAA-EBDECFB7D87C}"/>
              </a:ext>
            </a:extLst>
          </p:cNvPr>
          <p:cNvCxnSpPr>
            <a:cxnSpLocks/>
          </p:cNvCxnSpPr>
          <p:nvPr/>
        </p:nvCxnSpPr>
        <p:spPr>
          <a:xfrm>
            <a:off x="5978799" y="3034781"/>
            <a:ext cx="764081" cy="1236945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95">
            <a:extLst>
              <a:ext uri="{FF2B5EF4-FFF2-40B4-BE49-F238E27FC236}">
                <a16:creationId xmlns:a16="http://schemas.microsoft.com/office/drawing/2014/main" id="{204DF7CC-378C-1C2C-675F-CFE0EB4DB8BC}"/>
              </a:ext>
            </a:extLst>
          </p:cNvPr>
          <p:cNvSpPr txBox="1"/>
          <p:nvPr/>
        </p:nvSpPr>
        <p:spPr>
          <a:xfrm>
            <a:off x="8689847" y="3879738"/>
            <a:ext cx="1435460" cy="33058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Loidhne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sgàinidh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95">
            <a:extLst>
              <a:ext uri="{FF2B5EF4-FFF2-40B4-BE49-F238E27FC236}">
                <a16:creationId xmlns:a16="http://schemas.microsoft.com/office/drawing/2014/main" id="{DFDDF998-6934-D387-A3E2-A6618735C308}"/>
              </a:ext>
            </a:extLst>
          </p:cNvPr>
          <p:cNvSpPr txBox="1"/>
          <p:nvPr/>
        </p:nvSpPr>
        <p:spPr>
          <a:xfrm>
            <a:off x="8476618" y="3044945"/>
            <a:ext cx="1826683" cy="33058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7A6B99-CBBD-A63B-027A-86B5CCE2DDC5}"/>
              </a:ext>
            </a:extLst>
          </p:cNvPr>
          <p:cNvCxnSpPr>
            <a:cxnSpLocks/>
          </p:cNvCxnSpPr>
          <p:nvPr/>
        </p:nvCxnSpPr>
        <p:spPr>
          <a:xfrm flipH="1" flipV="1">
            <a:off x="6830568" y="3991169"/>
            <a:ext cx="1728216" cy="64420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6C9DC5-6865-71D7-F26E-CF16F4AE820A}"/>
              </a:ext>
            </a:extLst>
          </p:cNvPr>
          <p:cNvCxnSpPr>
            <a:cxnSpLocks/>
          </p:cNvCxnSpPr>
          <p:nvPr/>
        </p:nvCxnSpPr>
        <p:spPr>
          <a:xfrm flipH="1" flipV="1">
            <a:off x="6742880" y="4348269"/>
            <a:ext cx="1075240" cy="800676"/>
          </a:xfrm>
          <a:prstGeom prst="straightConnector1">
            <a:avLst/>
          </a:prstGeom>
          <a:ln w="22225">
            <a:solidFill>
              <a:schemeClr val="accent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B49F4AB-95DD-334B-DB12-2C04166B951A}"/>
              </a:ext>
            </a:extLst>
          </p:cNvPr>
          <p:cNvSpPr txBox="1"/>
          <p:nvPr/>
        </p:nvSpPr>
        <p:spPr>
          <a:xfrm>
            <a:off x="1556964" y="5900035"/>
            <a:ext cx="10270115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fòcas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mhòr-chuid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chrithean-talmhainn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 20 km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uachdar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cuid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chrithean-talmhainn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tòiseachadh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air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sgàth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maoim-talmhainn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maoim-sneachda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2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EF92C-860F-A7D4-690B-5EEFEC3D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AEED0A-2BAA-AE2B-B91A-127B775DD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7"/>
          <a:stretch/>
        </p:blipFill>
        <p:spPr>
          <a:xfrm>
            <a:off x="-1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7AC51-5C9B-1592-40D6-5562B59D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62926-86DE-1138-CD3B-050D1A793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D87F0-E9BB-9FEA-074C-C269EB6F5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0571D-DE6E-6F3E-D98B-B1160DEEF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C2E8CD-8B70-C44A-D63F-E1DF03BB6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EEAAF-31E2-CD23-6AA7-C8F1BE1B09E3}"/>
              </a:ext>
            </a:extLst>
          </p:cNvPr>
          <p:cNvSpPr txBox="1"/>
          <p:nvPr/>
        </p:nvSpPr>
        <p:spPr>
          <a:xfrm>
            <a:off x="1555990" y="604611"/>
            <a:ext cx="9842741" cy="157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crìoch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thachras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feartan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ùra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nochdadh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crìche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Druim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Meadhan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chruthachadh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pleataichean-cuain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sreath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mhòr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bheanntan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sìos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meadhan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2263E-3C57-E428-AA1F-7A318106A4EF}"/>
              </a:ext>
            </a:extLst>
          </p:cNvPr>
          <p:cNvSpPr txBox="1"/>
          <p:nvPr/>
        </p:nvSpPr>
        <p:spPr>
          <a:xfrm>
            <a:off x="1555990" y="4920726"/>
            <a:ext cx="9842741" cy="146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lean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Druim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Meadhan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led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chorraig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chrìch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chruthaich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Druim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Meadhan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Atlantaig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sreath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bheanntan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fhaide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t-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saoghal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sreath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lèir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ach a-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mhàin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earrann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ghoirid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Innis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Tìle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4" name="Picture 13" descr="The Mid Atlantic Ridge running down the center of the Atlantic Ocean, USGS">
            <a:extLst>
              <a:ext uri="{FF2B5EF4-FFF2-40B4-BE49-F238E27FC236}">
                <a16:creationId xmlns:a16="http://schemas.microsoft.com/office/drawing/2014/main" id="{000BAE42-B70E-28BE-D1BD-9039590126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89" y="2464060"/>
            <a:ext cx="2225697" cy="216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09FEFD-44F6-0DA4-87E0-D55C4B92F4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346344" y="2295145"/>
            <a:ext cx="4777616" cy="24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14202</TotalTime>
  <Words>966</Words>
  <Application>Microsoft Macintosh PowerPoint</Application>
  <PresentationFormat>Widescreen</PresentationFormat>
  <Paragraphs>69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39</cp:revision>
  <dcterms:created xsi:type="dcterms:W3CDTF">2023-07-14T09:12:01Z</dcterms:created>
  <dcterms:modified xsi:type="dcterms:W3CDTF">2024-02-15T12:41:15Z</dcterms:modified>
</cp:coreProperties>
</file>