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TSAI_Dòigh beatha_2_Ire_1_Red_Page_01.jpg" descr="TSAI_Dòigh beatha_2_Ire_1_Red_Page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TSAI_Dòigh beatha_2_Ire_1_Red_Page_10.jpg" descr="TSAI_Dòigh beatha_2_Ire_1_Red_Page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TSAI_Dòigh beatha_2_Ire_1_Red_Page_11.jpg" descr="TSAI_Dòigh beatha_2_Ire_1_Red_Page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TSAI_Dòigh beatha_2_Ire_1_Red_Page_12.jpg" descr="TSAI_Dòigh beatha_2_Ire_1_Red_Page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TSAI_Dòigh beatha_2_Ire_1_Red_Page_13.jpg" descr="TSAI_Dòigh beatha_2_Ire_1_Red_Page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TSAI_Dòigh beatha_2_Ire_1_Red_Page_14.jpg" descr="TSAI_Dòigh beatha_2_Ire_1_Red_Page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TSAI_Dòigh beatha_2_Ire_1_Red_Page_15.jpg" descr="TSAI_Dòigh beatha_2_Ire_1_Red_Page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TSAI_Dòigh beatha_2_Ire_1_Red_Page_16.jpg" descr="TSAI_Dòigh beatha_2_Ire_1_Red_Page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TSAI_Dòigh beatha_2_Ire_1_Red_Page_17.jpg" descr="TSAI_Dòigh beatha_2_Ire_1_Red_Page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TSAI_Dòigh beatha_2_Ire_1_Red_Page_18.jpg" descr="TSAI_Dòigh beatha_2_Ire_1_Red_Page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TSAI_Dòigh beatha_2_Ire_1_Red_Page_19.jpg" descr="TSAI_Dòigh beatha_2_Ire_1_Red_Page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TSAI_Dòigh beatha_2_Ire_1_Red_Page_02.jpg" descr="TSAI_Dòigh beatha_2_Ire_1_Red_Page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TSAI_Dòigh beatha_2_Ire_1_Red_Page_20.jpg" descr="TSAI_Dòigh beatha_2_Ire_1_Red_Page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TSAI_Dòigh beatha_2_Ire_1_Red_Page_03.jpg" descr="TSAI_Dòigh beatha_2_Ire_1_Red_Page_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TSAI_Dòigh beatha_2_Ire_1_Red_Page_04.jpg" descr="TSAI_Dòigh beatha_2_Ire_1_Red_Page_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TSAI_Dòigh beatha_2_Ire_1_Red_Page_05.jpg" descr="TSAI_Dòigh beatha_2_Ire_1_Red_Page_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TSAI_Dòigh beatha_2_Ire_1_Red_Page_06.jpg" descr="TSAI_Dòigh beatha_2_Ire_1_Red_Page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TSAI_Dòigh beatha_2_Ire_1_Red_Page_07.jpg" descr="TSAI_Dòigh beatha_2_Ire_1_Red_Page_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TSAI_Dòigh beatha_2_Ire_1_Red_Page_08.jpg" descr="TSAI_Dòigh beatha_2_Ire_1_Red_Page_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TSAI_Dòigh beatha_2_Ire_1_Red_Page_09.jpg" descr="TSAI_Dòigh beatha_2_Ire_1_Red_Page_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24358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