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TSAI_Dòigh Beatha_B_Ire_2_Purple-Layout 1 2.jpg" descr="TSAI_Dòigh Beatha_B_Ire_2_Purple-Layout 1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TSAI_Dòigh Beatha_B_Ire_2_Purple-Layout 1 11.jpg" descr="TSAI_Dòigh Beatha_B_Ire_2_Purple-Layout 1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TSAI_Dòigh Beatha_B_Ire_2_Purple-Layout 1 12.jpg" descr="TSAI_Dòigh Beatha_B_Ire_2_Purple-Layout 1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TSAI_Dòigh Beatha_B_Ire_2_Purple-Layout 1 13.jpg" descr="TSAI_Dòigh Beatha_B_Ire_2_Purple-Layout 1 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TSAI_Dòigh Beatha_B_Ire_2_Purple-Layout 1 14.jpg" descr="TSAI_Dòigh Beatha_B_Ire_2_Purple-Layout 1 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TSAI_Dòigh Beatha_B_Ire_2_Purple-Layout 1 15.jpg" descr="TSAI_Dòigh Beatha_B_Ire_2_Purple-Layout 1 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TSAI_Dòigh Beatha_B_Ire_2_Purple-Layout 1 16.jpg" descr="TSAI_Dòigh Beatha_B_Ire_2_Purple-Layout 1 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TSAI_Dòigh Beatha_B_Ire_2_Purple-Layout 1 17.jpg" descr="TSAI_Dòigh Beatha_B_Ire_2_Purple-Layout 1 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TSAI_Dòigh Beatha_B_Ire_2_Purple-Layout 1 18.jpg" descr="TSAI_Dòigh Beatha_B_Ire_2_Purple-Layout 1 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TSAI_Dòigh Beatha_B_Ire_2_Purple-Layout 1 19.jpg" descr="TSAI_Dòigh Beatha_B_Ire_2_Purple-Layout 1 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TSAI_Dòigh Beatha_B_Ire_2_Purple-Layout 1 20.jpg" descr="TSAI_Dòigh Beatha_B_Ire_2_Purple-Layout 1 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TSAI_Dòigh Beatha_B_Ire_2_Purple-Layout 1 3.jpg" descr="TSAI_Dòigh Beatha_B_Ire_2_Purple-Layout 1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TSAI_Dòigh Beatha_B_Ire_2_Purple-Layout 1.jpg" descr="TSAI_Dòigh Beatha_B_Ire_2_Purple-Layout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TSAI_Dòigh Beatha_B_Ire_2_Purple-Layout 1 4.jpg" descr="TSAI_Dòigh Beatha_B_Ire_2_Purple-Layout 1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TSAI_Dòigh Beatha_B_Ire_2_Purple-Layout 1 5.jpg" descr="TSAI_Dòigh Beatha_B_Ire_2_Purple-Layout 1 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TSAI_Dòigh Beatha_B_Ire_2_Purple-Layout 1 6.jpg" descr="TSAI_Dòigh Beatha_B_Ire_2_Purple-Layout 1 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TSAI_Dòigh Beatha_B_Ire_2_Purple-Layout 1 7.jpg" descr="TSAI_Dòigh Beatha_B_Ire_2_Purple-Layout 1 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TSAI_Dòigh Beatha_B_Ire_2_Purple-Layout 1 8.jpg" descr="TSAI_Dòigh Beatha_B_Ire_2_Purple-Layout 1 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TSAI_Dòigh Beatha_B_Ire_2_Purple-Layout 1 9.jpg" descr="TSAI_Dòigh Beatha_B_Ire_2_Purple-Layout 1 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TSAI_Dòigh Beatha_B_Ire_2_Purple-Layout 1 10.jpg" descr="TSAI_Dòigh Beatha_B_Ire_2_Purple-Layout 1 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