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TSAI_Dòigh Beatha_1_Ire_1_Red_Page_01.jpg" descr="TSAI_Dòigh Beatha_1_Ire_1_Red_Page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TSAI_Dòigh Beatha_1_Ire_1_Red_Page_10.jpg" descr="TSAI_Dòigh Beatha_1_Ire_1_Red_Page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TSAI_Dòigh Beatha_1_Ire_1_Red_Page_11.jpg" descr="TSAI_Dòigh Beatha_1_Ire_1_Red_Page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TSAI_Dòigh Beatha_1_Ire_1_Red_Page_12.jpg" descr="TSAI_Dòigh Beatha_1_Ire_1_Red_Page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TSAI_Dòigh Beatha_1_Ire_1_Red_Page_13.jpg" descr="TSAI_Dòigh Beatha_1_Ire_1_Red_Page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TSAI_Dòigh Beatha_1_Ire_1_Red_Page_14.jpg" descr="TSAI_Dòigh Beatha_1_Ire_1_Red_Page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TSAI_Dòigh Beatha_1_Ire_1_Red_Page_15.jpg" descr="TSAI_Dòigh Beatha_1_Ire_1_Red_Page_15.jpg"/>
          <p:cNvPicPr>
            <a:picLocks noChangeAspect="1"/>
          </p:cNvPicPr>
          <p:nvPr/>
        </p:nvPicPr>
        <p:blipFill>
          <a:blip r:embed="rId2">
            <a:extLst/>
          </a:blip>
          <a:srcRect l="0" t="1347" r="2530" b="0"/>
          <a:stretch>
            <a:fillRect/>
          </a:stretch>
        </p:blipFill>
        <p:spPr>
          <a:xfrm>
            <a:off x="628976" y="0"/>
            <a:ext cx="23742324" cy="1353111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ext"/>
          <p:cNvSpPr txBox="1"/>
          <p:nvPr/>
        </p:nvSpPr>
        <p:spPr>
          <a:xfrm>
            <a:off x="11855500" y="6630526"/>
            <a:ext cx="673000" cy="4613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9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0" name="TSAI_Dòigh Beatha_1_Ire_1_Red_Page_16.jpg" descr="TSAI_Dòigh Beatha_1_Ire_1_Red_Page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5" name="TSAI_Dòigh Beatha_1_Ire_1_Red_Page_17.jpg" descr="TSAI_Dòigh Beatha_1_Ire_1_Red_Page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0" name="TSAI_Dòigh Beatha_1_Ire_1_Red_Page_18.jpg" descr="TSAI_Dòigh Beatha_1_Ire_1_Red_Page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TSAI_Dòigh Beatha_1_Ire_1_Red_Page_19.jpg" descr="TSAI_Dòigh Beatha_1_Ire_1_Red_Page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TSAI_Dòigh Beatha_1_Ire_1_Red_Page_02.jpg" descr="TSAI_Dòigh Beatha_1_Ire_1_Red_Page_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0" name="TSAI_Dòigh Beatha_1_Ire_1_Red_Page_20.jpg" descr="TSAI_Dòigh Beatha_1_Ire_1_Red_Page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TSAI_Dòigh Beatha_1_Ire_1_Red_Page_03.jpg" descr="TSAI_Dòigh Beatha_1_Ire_1_Red_Page_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TSAI_Dòigh Beatha_1_Ire_1_Red_Page_04.jpg" descr="TSAI_Dòigh Beatha_1_Ire_1_Red_Page_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TSAI_Dòigh Beatha_1_Ire_1_Red_Page_05.jpg" descr="TSAI_Dòigh Beatha_1_Ire_1_Red_Page_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TSAI_Dòigh Beatha_1_Ire_1_Red_Page_06.jpg" descr="TSAI_Dòigh Beatha_1_Ire_1_Red_Page_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TSAI_Dòigh Beatha_1_Ire_1_Red_Page_07.jpg" descr="TSAI_Dòigh Beatha_1_Ire_1_Red_Page_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TSAI_Dòigh Beatha_1_Ire_1_Red_Page_08.jpg" descr="TSAI_Dòigh Beatha_1_Ire_1_Red_Page_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TSAI_Dòigh Beatha_1_Ire_1_Red_Page_09.jpg" descr="TSAI_Dòigh Beatha_1_Ire_1_Red_Page_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