
<file path=[Content_Types].xml><?xml version="1.0" encoding="utf-8"?>
<Types xmlns="http://schemas.openxmlformats.org/package/2006/content-types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theme+xml" PartName="/ppt/theme/theme1.xml"/>
  <Override ContentType="application/vnd.openxmlformats-officedocument.presentationml.notesMaster+xml" PartName="/ppt/notesMasters/notesMaster1.xml"/>
  <Override ContentType="application/vnd.openxmlformats-officedocument.theme+xml" PartName="/ppt/theme/theme2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Default ContentType="image/jpeg" Extension="jpg"/>
  <Default ContentType="image/png" Extension="png"/>
  <Default ContentType="image/jpeg" Extension="jpeg"/>
  <Override ContentType="application/vnd.openxmlformats-officedocument.presentationml.presentation.main+xml" PartName="/ppt/presentation.xml"/>
  <Default ContentType="application/xml" Extension="xml"/>
  <Default ContentType="application/vnd.openxmlformats-package.relationships+xml" Extension="rels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/ p p t / m e d i a / i m a g e 1 . j p e g "   T y p e = " h t t p : / / s c h e m a s . o p e n x m l f o r m a t s . o r g / o f f i c e D o c u m e n t / 2 0 0 6 / r e l a t i o n s h i p s / i m a g e " / > < R e l a t i o n s h i p   I d = " r I d 2 "   T a r g e t = " / p p t / m e d i a / i m a g e 2 . p n g "   T y p e = " h t t p : / / s c h e m a s . o p e n x m l f o r m a t s . o r g / o f f i c e D o c u m e n t / 2 0 0 6 / r e l a t i o n s h i p s / i m a g e " / > < R e l a t i o n s h i p   I d = " r I d 3 "   T a r g e t = " / p p t / m e d i a / i m a g e 3 . j p e g "   T y p e = " h t t p : / / s c h e m a s . o p e n x m l f o r m a t s . o r g / o f f i c e D o c u m e n t / 2 0 0 6 / r e l a t i o n s h i p s / i m a g e " / > < R e l a t i o n s h i p   I d = " r I d 4 "   T a r g e t = " / p p t / m e d i a / i m a g e 4 . p n g "   T y p e = " h t t p : / / s c h e m a s . o p e n x m l f o r m a t s . o r g / o f f i c e D o c u m e n t / 2 0 0 6 / r e l a t i o n s h i p s / i m a g e " / > < R e l a t i o n s h i p   I d = " r I d 5 "   T a r g e t = " / p p t / m e d i a / i m a g e 5 . p n g "   T y p e = " h t t p : / / s c h e m a s . o p e n x m l f o r m a t s . o r g / o f f i c e D o c u m e n t / 2 0 0 6 / r e l a t i o n s h i p s / i m a g e " / > < R e l a t i o n s h i p   I d = " r I d 6 "   T a r g e t = " / p p t / m e d i a / i m a g e 6 . j p e g "   T y p e = " h t t p : / / s c h e m a s . o p e n x m l f o r m a t s . o r g / o f f i c e D o c u m e n t / 2 0 0 6 / r e l a t i o n s h i p s / i m a g e " / > < R e l a t i o n s h i p   I d = " r I d 7 "   T a r g e t = " / p p t / m e d i a / i m a g e 7 . j p e g "   T y p e = " h t t p : / / s c h e m a s . o p e n x m l f o r m a t s . o r g / o f f i c e D o c u m e n t / 2 0 0 6 / r e l a t i o n s h i p s / i m a g e " / > < R e l a t i o n s h i p   I d = " r I d 8 "   T a r g e t = " / p p t / m e d i a / i m a g e 8 . p n g "   T y p e = " h t t p : / / s c h e m a s . o p e n x m l f o r m a t s . o r g / o f f i c e D o c u m e n t / 2 0 0 6 / r e l a t i o n s h i p s / i m a g e " / > < R e l a t i o n s h i p   I d = " r I d 9 "   T a r g e t = " / p p t / m e d i a / i m a g e 9 . j p e g "   T y p e = " h t t p : / / s c h e m a s . o p e n x m l f o r m a t s . o r g / o f f i c e D o c u m e n t / 2 0 0 6 / r e l a t i o n s h i p s / i m a g e " / > < R e l a t i o n s h i p   I d = " r I d 1 0 "   T a r g e t = " / p p t / m e d i a / i m a g e 1 0 . j p g "   T y p e = " h t t p : / / s c h e m a s . o p e n x m l f o r m a t s . o r g / o f f i c e D o c u m e n t / 2 0 0 6 / r e l a t i o n s h i p s / i m a g e " / > < R e l a t i o n s h i p   I d = " r I d 1 1 "   T a r g e t = " / p p t / m e d i a / i m a g e 1 1 . j p e g "   T y p e = " h t t p : / / s c h e m a s . o p e n x m l f o r m a t s . o r g / o f f i c e D o c u m e n t / 2 0 0 6 / r e l a t i o n s h i p s / i m a g e " / > < R e l a t i o n s h i p   I d = " r I d 1 2 "   T a r g e t = " / p p t / m e d i a / i m a g e 1 2 . p n g "   T y p e = " h t t p : / / s c h e m a s . o p e n x m l f o r m a t s . o r g / o f f i c e D o c u m e n t / 2 0 0 6 / r e l a t i o n s h i p s / i m a g e " / > < R e l a t i o n s h i p   I d = " r I d 1 3 "   T a r g e t = " / p p t / m e d i a / i m a g e 1 3 . j p e g "   T y p e = " h t t p : / / s c h e m a s . o p e n x m l f o r m a t s . o r g / o f f i c e D o c u m e n t / 2 0 0 6 / r e l a t i o n s h i p s / i m a g e " / > < R e l a t i o n s h i p   I d = " r I d 1 4 "   T a r g e t = " / p p t / m e d i a / i m a g e 1 4 . p n g "   T y p e = " h t t p : / / s c h e m a s . o p e n x m l f o r m a t s . o r g / o f f i c e D o c u m e n t / 2 0 0 6 / r e l a t i o n s h i p s / i m a g e " / > < R e l a t i o n s h i p   I d = " r I d 1 5 "   T a r g e t = " / p p t / m e d i a / i m a g e 1 5 . j p e g "   T y p e = " h t t p : / / s c h e m a s . o p e n x m l f o r m a t s . o r g / o f f i c e D o c u m e n t / 2 0 0 6 / r e l a t i o n s h i p s / i m a g e " / > < R e l a t i o n s h i p   I d = " r I d 1 6 "   T a r g e t = " / p p t / m e d i a / i m a g e 1 6 . p n g "   T y p e = " h t t p : / / s c h e m a s . o p e n x m l f o r m a t s . o r g / o f f i c e D o c u m e n t / 2 0 0 6 / r e l a t i o n s h i p s / i m a g e " / > < R e l a t i o n s h i p   I d = " r I d 1 7 "   T a r g e t = " / p p t / m e d i a / i m a g e 1 7 . p n g "   T y p e = " h t t p : / / s c h e m a s . o p e n x m l f o r m a t s . o r g / o f f i c e D o c u m e n t / 2 0 0 6 / r e l a t i o n s h i p s / i m a g e " / > < R e l a t i o n s h i p   I d = " r I d 1 8 "   T a r g e t = " / p p t / m e d i a / i m a g e 1 8 . j p g "   T y p e = " h t t p : / / s c h e m a s . o p e n x m l f o r m a t s . o r g / o f f i c e D o c u m e n t / 2 0 0 6 / r e l a t i o n s h i p s / i m a g e " / > < R e l a t i o n s h i p   I d = " r I d 1 9 "   T a r g e t = " p p t / m e d i a / i m g _ c c _ b l a c k . p n g "   T y p e = " h t t p : / / s c h e m a s . o p e n x m l f o r m a t s . o r g / o f f i c e D o c u m e n t / 2 0 0 6 / r e l a t i o n s h i p s / i m a g e " / > < R e l a t i o n s h i p   I d = " r I d 2 0 "   T a r g e t = " p p t / p r e s e n t a t i o n . x m l "   T y p e = " h t t p : / / s c h e m a s . o p e n x m l f o r m a t s . o r g / o f f i c e D o c u m e n t / 2 0 0 6 / r e l a t i o n s h i p s / o f f i c e D o c u m e n t " / > < R e l a t i o n s h i p   I d = " r I d 2 1 "   T a r g e t = " d o c P r o p s / c o r e . x m l "   T y p e = " h t t p : / / s c h e m a s . o p e n x m l f o r m a t s . o r g / p a c k a g e / 2 0 0 6 / r e l a t i o n s h i p s / m e t a d a t a / c o r e - p r o p e r t i e s " / > < R e l a t i o n s h i p   I d = " r I d 2 2 "   T a r g e t = " d o c P r o p s / a p p . x m l "   T y p e = " h t t p : / / s c h e m a s . o p e n x m l f o r m a t s . o r g / o f f i c e D o c u m e n t / 2 0 0 6 / r e l a t i o n s h i p s / e x t e n d e d - p r o p e r t i e s " / > < / R e l a t i o n s h i p s >
</file>

<file path=ppt/presentation.xml>�� < ? x m l   v e r s i o n = " 1 . 0 "   e n c o d i n g = " U T F - 1 6 " ? > < p : p r e s e n t a t i o n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e m b e d T r u e T y p e F o n t s = " 1 "   s a v e S u b s e t F o n t s = " 1 " > < p : s l d M a s t e r I d L s t > < p : s l d M a s t e r I d   i d = " 2 1 4 7 4 8 3 6 4 8 "   r : i d = " r I d 1 " / > < / p : s l d M a s t e r I d L s t > < p : n o t e s M a s t e r I d L s t > < p : n o t e s M a s t e r I d   r : i d = " r I d 3 " / > < / p : n o t e s M a s t e r I d L s t > < p : s l d I d L s t > < p : s l d I d   i d = " 2 5 6 "   r : i d = " r I d 5 " / > < p : s l d I d   i d = " 2 5 7 "   r : i d = " r I d 6 " / > < p : s l d I d   i d = " 2 5 8 "   r : i d = " r I d 7 " / > < p : s l d I d   i d = " 2 5 9 "   r : i d = " r I d 8 " / > < p : s l d I d   i d = " 2 6 0 "   r : i d = " r I d 9 " / > < p : s l d I d   i d = " 2 6 1 "   r : i d = " r I d 1 0 " / > < p : s l d I d   i d = " 2 6 2 "   r : i d = " r I d 1 1 " / > < p : s l d I d   i d = " 2 6 3 "   r : i d = " r I d 1 2 " / > < p : s l d I d   i d = " 2 6 4 "   r : i d = " r I d 1 3 " / > < p : s l d I d   i d = " 2 6 5 "   r : i d = " r I d 1 4 " / > < p : s l d I d   i d = " 2 6 6 "   r : i d = " r I d 1 5 " / > < p : s l d I d   i d = " 2 6 7 "   r : i d = " r I d 1 6 " / > < p : s l d I d   i d = " 2 6 8 "   r : i d = " r I d 1 7 " / > < / p : s l d I d L s t > < p : s l d S z   c x = " 1 2 1 9 2 0 0 0 "   c y = " 6 8 5 8 0 0 0 "   t y p e = " c u s t o m " / > < p : n o t e s S z   c x = " 1 2 1 9 2 0 0 0 "   c y = " 6 8 5 8 0 0 0 " / > < p : e m b e d d e d F o n t L s t / > < p : c u s t D a t a L s t / > < p : d e f a u l t T e x t S t y l e > < a : d e f P P r > < a : d e f R P r   l a n g = " e n - U S " / > < / a : d e f P P r > < a : l v l 1 p P r   a l g n = " l "   l v l = " 0 "   m a r L = "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1 p P r > < a : l v l 2 p P r   a l g n = " l "   l v l = " 1 "   m a r L = " 4 5 7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2 p P r > < a : l v l 3 p P r   a l g n = " l "   l v l = " 2 "   m a r L = " 9 1 4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3 p P r > < a : l v l 4 p P r   a l g n = " l "   l v l = " 3 "   m a r L = " 1 3 7 1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4 p P r > < a : l v l 5 p P r   a l g n = " l "   l v l = " 4 "   m a r L = " 1 8 2 8 8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5 p P r > < a : l v l 6 p P r   a l g n = " l "   l v l = " 5 "   m a r L = " 2 2 8 6 0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6 p P r > < a : l v l 7 p P r   a l g n = " l "   l v l = " 6 "   m a r L = " 2 7 4 3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7 p P r > < a : l v l 8 p P r   a l g n = " l "   l v l = " 7 "   m a r L = " 3 2 0 0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8 p P r > < a : l v l 9 p P r   a l g n = " l "   l v l = " 8 "   m a r L = " 3 6 5 7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9 p P r > < / p : d e f a u l t T e x t S t y l e > < / p : p r e s e n t a t i o n >
</file>

<file path=ppt/presProps.xml>�� < ? x m l   v e r s i o n = " 1 . 0 "   e n c o d i n g = " U T F - 1 6 " ? > < p : p r e s e n t a t i o n P r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s h o w P r   s h o w N a r r a t i o n = " 1 " > < p : s l d A l l / > < / p : s h o w P r > < / p : p r e s e n t a t i o n P r >
</file>

<file path=ppt/tableStyles.xml>�� < ? x m l   v e r s i o n = " 1 . 0 "   e n c o d i n g = " U T F - 1 6 " ? > < a : t b l S t y l e L s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d e f = " { 5 C 2 2 5 4 4 A - 7 E E 6 - 4 3 4 2 - B 0 4 8 - 8 5 B D C 9 F D 1 C 3 A } " / >
</file>

<file path=ppt/viewProps.xml>�� < ? x m l   v e r s i o n = " 1 . 0 "   e n c o d i n g = " U T F - 1 6 " ? > < p : v i e w P r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n o r m a l V i e w P r   s h o w O u t l i n e I c o n s = " f a l s e " > < p : r e s t o r e d L e f t   s z = " 1 5 6 2 0 " / > < p : r e s t o r e d T o p   s z = " 9 4 6 6 0 " / > < / p : n o r m a l V i e w P r > < p : s l i d e V i e w P r > < p : c S l d V i e w P r > < p : c V i e w P r   v a r S c a l e = " t r u e " > < p : s c a l e > < a : s x   d = " 1 0 0 "   n = " 7 3 " / > < a : s y   d = " 1 0 0 "   n = " 7 3 " / > < / p : s c a l e > < p : o r i g i n   x = " - 1 1 1 0 "   y = " - 1 0 2 " / > < / p : c V i e w P r > < p : g u i d e L s t > < p : g u i d e   o r i e n t = " h o r z "   p o s = " 2 1 6 0 " / > < p : g u i d e   p o s = " 2 8 8 0 " / > < / p : g u i d e L s t > < / p : c S l d V i e w P r > < / p : s l i d e V i e w P r > < p : n o t e s T e x t V i e w P r > < p : c V i e w P r > < p : s c a l e > < a : s x   d = " 1 0 0 "   n = " 1 0 0 " / > < a : s y   d = " 1 0 0 "   n = " 1 0 0 " / > < / p : s c a l e > < p : o r i g i n   x = " 0 "   y = " 0 " / > < / p : c V i e w P r > < / p : n o t e s T e x t V i e w P r > < p : g r i d S p a c i n g   c x = " 7 8 0 2 8 8 0 0 "   c y = " 7 8 0 2 8 8 0 0 " / > < / p : v i e w P r >
</file>

<file path=ppt/_rels/presentation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s l i d e M a s t e r s / s l i d e M a s t e r 1 . x m l "   T y p e = " h t t p : / / s c h e m a s . o p e n x m l f o r m a t s . o r g / o f f i c e D o c u m e n t / 2 0 0 6 / r e l a t i o n s h i p s / s l i d e M a s t e r " / > < R e l a t i o n s h i p   I d = " r I d 2 "   T a r g e t = " t h e m e / t h e m e 1 . x m l "   T y p e = " h t t p : / / s c h e m a s . o p e n x m l f o r m a t s . o r g / o f f i c e D o c u m e n t / 2 0 0 6 / r e l a t i o n s h i p s / t h e m e " / > < R e l a t i o n s h i p   I d = " r I d 3 "   T a r g e t = "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4 "   T a r g e t = " t h e m e / t h e m e 2 . x m l "   T y p e = " h t t p : / / s c h e m a s . o p e n x m l f o r m a t s . o r g / o f f i c e D o c u m e n t / 2 0 0 6 / r e l a t i o n s h i p s / t h e m e " / > < R e l a t i o n s h i p   I d = " r I d 5 "   T a r g e t = " s l i d e s / s l i d e 1 . x m l "   T y p e = " h t t p : / / s c h e m a s . o p e n x m l f o r m a t s . o r g / o f f i c e D o c u m e n t / 2 0 0 6 / r e l a t i o n s h i p s / s l i d e " / > < R e l a t i o n s h i p   I d = " r I d 6 "   T a r g e t = " s l i d e s / s l i d e 2 . x m l "   T y p e = " h t t p : / / s c h e m a s . o p e n x m l f o r m a t s . o r g / o f f i c e D o c u m e n t / 2 0 0 6 / r e l a t i o n s h i p s / s l i d e " / > < R e l a t i o n s h i p   I d = " r I d 7 "   T a r g e t = " s l i d e s / s l i d e 3 . x m l "   T y p e = " h t t p : / / s c h e m a s . o p e n x m l f o r m a t s . o r g / o f f i c e D o c u m e n t / 2 0 0 6 / r e l a t i o n s h i p s / s l i d e " / > < R e l a t i o n s h i p   I d = " r I d 8 "   T a r g e t = " s l i d e s / s l i d e 4 . x m l "   T y p e = " h t t p : / / s c h e m a s . o p e n x m l f o r m a t s . o r g / o f f i c e D o c u m e n t / 2 0 0 6 / r e l a t i o n s h i p s / s l i d e " / > < R e l a t i o n s h i p   I d = " r I d 9 "   T a r g e t = " s l i d e s / s l i d e 5 . x m l "   T y p e = " h t t p : / / s c h e m a s . o p e n x m l f o r m a t s . o r g / o f f i c e D o c u m e n t / 2 0 0 6 / r e l a t i o n s h i p s / s l i d e " / > < R e l a t i o n s h i p   I d = " r I d 1 0 "   T a r g e t = " s l i d e s / s l i d e 6 . x m l "   T y p e = " h t t p : / / s c h e m a s . o p e n x m l f o r m a t s . o r g / o f f i c e D o c u m e n t / 2 0 0 6 / r e l a t i o n s h i p s / s l i d e " / > < R e l a t i o n s h i p   I d = " r I d 1 1 "   T a r g e t = " s l i d e s / s l i d e 7 . x m l "   T y p e = " h t t p : / / s c h e m a s . o p e n x m l f o r m a t s . o r g / o f f i c e D o c u m e n t / 2 0 0 6 / r e l a t i o n s h i p s / s l i d e " / > < R e l a t i o n s h i p   I d = " r I d 1 2 "   T a r g e t = " s l i d e s / s l i d e 8 . x m l "   T y p e = " h t t p : / / s c h e m a s . o p e n x m l f o r m a t s . o r g / o f f i c e D o c u m e n t / 2 0 0 6 / r e l a t i o n s h i p s / s l i d e " / > < R e l a t i o n s h i p   I d = " r I d 1 3 "   T a r g e t = " s l i d e s / s l i d e 9 . x m l "   T y p e = " h t t p : / / s c h e m a s . o p e n x m l f o r m a t s . o r g / o f f i c e D o c u m e n t / 2 0 0 6 / r e l a t i o n s h i p s / s l i d e " / > < R e l a t i o n s h i p   I d = " r I d 1 4 "   T a r g e t = " s l i d e s / s l i d e 1 0 . x m l "   T y p e = " h t t p : / / s c h e m a s . o p e n x m l f o r m a t s . o r g / o f f i c e D o c u m e n t / 2 0 0 6 / r e l a t i o n s h i p s / s l i d e " / > < R e l a t i o n s h i p   I d = " r I d 1 5 "   T a r g e t = " s l i d e s / s l i d e 1 1 . x m l "   T y p e = " h t t p : / / s c h e m a s . o p e n x m l f o r m a t s . o r g / o f f i c e D o c u m e n t / 2 0 0 6 / r e l a t i o n s h i p s / s l i d e " / > < R e l a t i o n s h i p   I d = " r I d 1 6 "   T a r g e t = " s l i d e s / s l i d e 1 2 . x m l "   T y p e = " h t t p : / / s c h e m a s . o p e n x m l f o r m a t s . o r g / o f f i c e D o c u m e n t / 2 0 0 6 / r e l a t i o n s h i p s / s l i d e " / > < R e l a t i o n s h i p   I d = " r I d 1 7 "   T a r g e t = " s l i d e s / s l i d e 1 3 . x m l "   T y p e = " h t t p : / / s c h e m a s . o p e n x m l f o r m a t s . o r g / o f f i c e D o c u m e n t / 2 0 0 6 / r e l a t i o n s h i p s / s l i d e " / > < R e l a t i o n s h i p   I d = " r I d 1 8 "   T a r g e t = " t a b l e S t y l e s . x m l "   T y p e = " h t t p : / / s c h e m a s . o p e n x m l f o r m a t s . o r g / o f f i c e D o c u m e n t / 2 0 0 6 / r e l a t i o n s h i p s / t a b l e S t y l e s " / > < R e l a t i o n s h i p   I d = " r I d 1 9 "   T a r g e t = " p r e s P r o p s . x m l "   T y p e = " h t t p : / / s c h e m a s . o p e n x m l f o r m a t s . o r g / o f f i c e D o c u m e n t / 2 0 0 6 / r e l a t i o n s h i p s / p r e s P r o p s " / > < R e l a t i o n s h i p   I d = " r I d 2 0 "   T a r g e t = " v i e w P r o p s . x m l "   T y p e = " h t t p : / / s c h e m a s . o p e n x m l f o r m a t s . o r g / o f f i c e D o c u m e n t / 2 0 0 6 / r e l a t i o n s h i p s / v i e w P r o p s " / > < / R e l a t i o n s h i p s >
</file>

<file path=ppt/notesMasters/_rels/notesMaster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t h e m e / t h e m e 2 . x m l "   T y p e = " h t t p : / / s c h e m a s . o p e n x m l f o r m a t s . o r g / o f f i c e D o c u m e n t / 2 0 0 6 / r e l a t i o n s h i p s / t h e m e " / > < / R e l a t i o n s h i p s >
</file>

<file path=ppt/notesMasters/notesMaster1.xml>�� < ? x m l   v e r s i o n = " 1 . 0 "   e n c o d i n g = " U T F - 1 6 " ? > < p : n o t e s M a s t e r   x m l n s : a = " h t t p : / / s c h e m a s . o p e n x m l f o r m a t s . o r g / d r a w i n g m l / 2 0 0 6 / m a i n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> < p : c S l d > < p : b g > < p : b g R e f   i d x = " 1 0 0 1 " > < a : s c h e m e C l r   v a l = " b g 1 " / > < / p : b g R e f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H e a d e r   P l a c e h o l d e r   1 " / > < p : c N v S p P r > < a : s p L o c k s   n o G r p = " 1 " / > < / p : c N v S p P r > < p : n v P r > < p : p h   s z = " q u a r t e r "   t y p e = " h d r " / > < / p : n v P r > < / p : n v S p P r > < p : s p P r > < a : x f r m > < a : o f f   x = " 0 "   y = " 0 " / > < a : e x t   c x = " 2 9 7 1 8 0 0 "   c y = " 4 5 8 7 8 8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/ > < a : l s t S t y l e > < a : l v l 1 p P r   a l g n = " l " > < a : d e f R P r   s z = " 1 2 0 0 " / > < / a : l v l 1 p P r > < / a : l s t S t y l e > < a : p > < a : e n d P a r a R P r   l a n g = " e n - U S " / > < / a : p > < / p : t x B o d y > < / p : s p > < p : s p > < p : n v S p P r > < p : c N v P r   i d = " 3 "   n a m e = " D a t e   P l a c e h o l d e r   2 " / > < p : c N v S p P r > < a : s p L o c k s   n o G r p = " 1 " / > < / p : c N v S p P r > < p : n v P r > < p : p h   i d x = " 1 "   t y p e = " d t " / > < / p : n v P r > < / p : n v S p P r > < p : s p P r > < a : x f r m > < a : o f f   x = " 3 8 8 4 6 1 3 "   y = " 0 " / > < a : e x t   c x = " 2 9 7 1 8 0 0 "   c y = " 4 5 8 7 8 8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/ > < a : l s t S t y l e > < a : l v l 1 p P r   a l g n = " r " > < a : d e f R P r   s z = " 1 2 0 0 " / > < / a : l v l 1 p P r > < / a : l s t S t y l e > < a : p > < a : f l d   i d = " { 4 4 B 6 5 4 5 9 - 4 C 0 1 - 9 2 4 8 - B D A A - F 2 8 5 9 1 F A F 6 F 5 } "   t y p e = " d a t e t i m e F i g u r e O u t " > < a : r P r   l a n g = " e n - U S "   s m t C l e a n = " 0 " / > < a : t > 4 / 4 / 1 7 < / a : t > < / a : f l d > < a : e n d P a r a R P r   l a n g = " e n - U S " / > < / a : p > < / p : t x B o d y > < / p : s p > < p : s p > < p : n v S p P r > < p : c N v P r   i d = " 4 "   n a m e = " S l i d e   I m a g e   P l a c e h o l d e r   3 " / > < p : c N v S p P r > < a : s p L o c k s   n o C h a n g e A s p e c t = " 1 "   n o G r p = " 1 "   n o R o t = " 1 " / > < / p : c N v S p P r > < p : n v P r > < p : p h   i d x = " 2 "   t y p e = " s l d I m g " / > < / p : n v P r > < / p : n v S p P r > < p : s p P r > < a : x f r m > < a : o f f   x = " 6 8 5 8 0 0 "   y = " 1 1 4 3 0 0 0 " / > < a : e x t   c x = " 5 4 8 6 4 0 0 "   c y = " 3 0 8 6 1 0 0 " / > < / a : x f r m > < a : p r s t G e o m   p r s t = " r e c t " > < a : a v L s t / > < / a : p r s t G e o m > < a : n o F i l l / > < a : l n   w = " 1 2 7 0 0 " > < a : s o l i d F i l l > < a : p r s t C l r   v a l = " b l a c k " / > < / a : s o l i d F i l l > < / a : l n > < / p : s p P r > < p : t x B o d y > < a : b o d y P r   a n c h o r = " c t r "   b I n s = " 4 5 7 2 0 "   l I n s = " 9 1 4 4 0 "   r I n s = " 9 1 4 4 0 "   r t l C o l = " 0 "   t I n s = " 4 5 7 2 0 "   v e r t = " h o r z " / > < a : l s t S t y l e / > < a : p > < a : e n d P a r a R P r   l a n g = " e n - U S " / > < / a : p > < / p : t x B o d y > < / p : s p > < p : s p > < p : n v S p P r > < p : c N v P r   i d = " 5 "   n a m e = " N o t e s   P l a c e h o l d e r   4 " / > < p : c N v S p P r > < a : s p L o c k s   n o G r p = " 1 " / > < / p : c N v S p P r > < p : n v P r > < p : p h   i d x = " 3 "   s z = " q u a r t e r "   t y p e = " b o d y " / > < / p : n v P r > < / p : n v S p P r > < p : s p P r > < a : x f r m > < a : o f f   x = " 6 8 5 8 0 0 "   y = " 4 4 0 0 5 5 0 " / > < a : e x t   c x = " 5 4 8 6 4 0 0 "   c y = " 3 6 0 0 4 5 0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/ > < a : l s t S t y l e / > < a : p > < a : p P r   l v l = " 0 " / > < a : r > < a : r P r   l a n g = " e n - U S "   s m t C l e a n = " 0 " / > < a : t > C l i c k   t o   e d i t   M a s t e r   t e x t   s t y l e s < / a : t > < / a : r > < / a : p > < a : p > < a : p P r   l v l = " 1 " / > < a : r > < a : r P r   l a n g = " e n - U S "   s m t C l e a n = " 0 " / > < a : t > S e c o n d   l e v e l < / a : t > < / a : r > < / a : p > < a : p > < a : p P r   l v l = " 2 " / > < a : r > < a : r P r   l a n g = " e n - U S "   s m t C l e a n = " 0 " / > < a : t > T h i r d   l e v e l < / a : t > < / a : r > < / a : p > < a : p > < a : p P r   l v l = " 3 " / > < a : r > < a : r P r   l a n g = " e n - U S "   s m t C l e a n = " 0 " / > < a : t > F o u r t h   l e v e l < / a : t > < / a : r > < / a : p > < a : p > < a : p P r   l v l = " 4 " / > < a : r > < a : r P r   l a n g = " e n - U S "   s m t C l e a n = " 0 " / > < a : t > F i f t h   l e v e l < / a : t > < / a : r > < a : e n d P a r a R P r   l a n g = " e n - U S " / > < / a : p > < / p : t x B o d y > < / p : s p > < p : s p > < p : n v S p P r > < p : c N v P r   i d = " 6 "   n a m e = " F o o t e r   P l a c e h o l d e r   5 " / > < p : c N v S p P r > < a : s p L o c k s   n o G r p = " 1 " / > < / p : c N v S p P r > < p : n v P r > < p : p h   i d x = " 4 "   s z = " q u a r t e r "   t y p e = " f t r " / > < / p : n v P r > < / p : n v S p P r > < p : s p P r > < a : x f r m > < a : o f f   x = " 0 "   y = " 8 6 8 5 2 1 3 " / > < a : e x t   c x = " 2 9 7 1 8 0 0 "   c y = " 4 5 8 7 8 7 " / > < / a : x f r m > < a : p r s t G e o m   p r s t = " r e c t " > < a : a v L s t / > < / a : p r s t G e o m > < / p : s p P r > < p : t x B o d y > < a : b o d y P r   a n c h o r = " b "   b I n s = " 4 5 7 2 0 "   l I n s = " 9 1 4 4 0 "   r I n s = " 9 1 4 4 0 "   r t l C o l = " 0 "   t I n s = " 4 5 7 2 0 "   v e r t = " h o r z " / > < a : l s t S t y l e > < a : l v l 1 p P r   a l g n = " l " > < a : d e f R P r   s z = " 1 2 0 0 " / > < / a : l v l 1 p P r > < / a : l s t S t y l e > < a : p > < a : e n d P a r a R P r   l a n g = " e n - U S " / > < / a : p > < / p : t x B o d y > < / p : s p > < p : s p > < p : n v S p P r > < p : c N v P r   i d = " 7 "   n a m e = " S l i d e   N u m b e r   P l a c e h o l d e r   6 " / > < p : c N v S p P r > < a : s p L o c k s   n o G r p = " 1 " / > < / p : c N v S p P r > < p : n v P r > < p : p h   i d x = " 5 "   s z = " q u a r t e r "   t y p e = " s l d N u m " / > < / p : n v P r > < / p : n v S p P r > < p : s p P r > < a : x f r m > < a : o f f   x = " 3 8 8 4 6 1 3 "   y = " 8 6 8 5 2 1 3 " / > < a : e x t   c x = " 2 9 7 1 8 0 0 "   c y = " 4 5 8 7 8 7 " / > < / a : x f r m > < a : p r s t G e o m   p r s t = " r e c t " > < a : a v L s t / > < / a : p r s t G e o m > < / p : s p P r > < p : t x B o d y > < a : b o d y P r   a n c h o r = " b "   b I n s = " 4 5 7 2 0 "   l I n s = " 9 1 4 4 0 "   r I n s = " 9 1 4 4 0 "   r t l C o l = " 0 "   t I n s = " 4 5 7 2 0 "   v e r t = " h o r z " / > < a : l s t S t y l e > < a : l v l 1 p P r   a l g n = " r " > < a : d e f R P r   s z = " 1 2 0 0 " / > < / a : l v l 1 p P r > < / a : l s t S t y l e > < a : p > < a : f l d   i d = " { 6 9 3 2 7 0 4 2 - 6 B 6 1 - B 1 4 8 - 8 4 8 5 - 8 B B B F A A 1 3 D 2 4 } "   t y p e = " s l i d e n u m " > < a : r P r   l a n g = " e n - U S "   s m t C l e a n = " 0 " / > < a : t > 9 # : < / a : t > < / a : f l d > < a : e n d P a r a R P r   l a n g = " e n - U S " / > < / a : p > < / p : t x B o d y > < / p : s p > < / p : s p T r e e > < p : e x t L s t > < p : e x t   u r i = " { B B 9 6 2 C 8 B - B 1 4 F - 4 D 9 7 - A F 6 5 - F 5 3 4 4 C B 8 A C 3 E } " > < p 1 4 : c r e a t i o n I d   x m l n s : p 1 4 = " h t t p : / / s c h e m a s . m i c r o s o f t . c o m / o f f i c e / p o w e r p o i n t / 2 0 1 0 / m a i n "   v a l = " 1 0 8 0 3 2 1 1 3 8 " / > < / p : e x t > < / p : e x t L s t > < / p : c S l d > < p : c l r M a p   a c c e n t 1 = " a c c e n t 1 "   a c c e n t 2 = " a c c e n t 2 "   a c c e n t 3 = " a c c e n t 3 "   a c c e n t 4 = " a c c e n t 4 "   a c c e n t 5 = " a c c e n t 5 "   a c c e n t 6 = " a c c e n t 6 "   b g 1 = " l t 1 "   b g 2 = " l t 2 "   f o l H l i n k = " f o l H l i n k "   h l i n k = " h l i n k "   t x 1 = " d k 1 "   t x 2 = " d k 2 " / > < p : n o t e s S t y l e > < a : l v l 1 p P r   a l g n = " l "   d e f T a b S z = " 9 1 4 4 0 0 "   e a L n B r k = " 1 "   h a n g i n g P u n c t = " 1 "   l a t i n L n B r k = " 0 "   m a r L = "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1 p P r > < a : l v l 2 p P r   a l g n = " l "   d e f T a b S z = " 9 1 4 4 0 0 "   e a L n B r k = " 1 "   h a n g i n g P u n c t = " 1 "   l a t i n L n B r k = " 0 "   m a r L = " 4 5 7 2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2 p P r > < a : l v l 3 p P r   a l g n = " l "   d e f T a b S z = " 9 1 4 4 0 0 "   e a L n B r k = " 1 "   h a n g i n g P u n c t = " 1 "   l a t i n L n B r k = " 0 "   m a r L = " 9 1 4 4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3 p P r > < a : l v l 4 p P r   a l g n = " l "   d e f T a b S z = " 9 1 4 4 0 0 "   e a L n B r k = " 1 "   h a n g i n g P u n c t = " 1 "   l a t i n L n B r k = " 0 "   m a r L = " 1 3 7 1 6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4 p P r > < a : l v l 5 p P r   a l g n = " l "   d e f T a b S z = " 9 1 4 4 0 0 "   e a L n B r k = " 1 "   h a n g i n g P u n c t = " 1 "   l a t i n L n B r k = " 0 "   m a r L = " 1 8 2 8 8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5 p P r > < a : l v l 6 p P r   a l g n = " l "   d e f T a b S z = " 9 1 4 4 0 0 "   e a L n B r k = " 1 "   h a n g i n g P u n c t = " 1 "   l a t i n L n B r k = " 0 "   m a r L = " 2 2 8 6 0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6 p P r > < a : l v l 7 p P r   a l g n = " l "   d e f T a b S z = " 9 1 4 4 0 0 "   e a L n B r k = " 1 "   h a n g i n g P u n c t = " 1 "   l a t i n L n B r k = " 0 "   m a r L = " 2 7 4 3 2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7 p P r > < a : l v l 8 p P r   a l g n = " l "   d e f T a b S z = " 9 1 4 4 0 0 "   e a L n B r k = " 1 "   h a n g i n g P u n c t = " 1 "   l a t i n L n B r k = " 0 "   m a r L = " 3 2 0 0 4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8 p P r > < a : l v l 9 p P r   a l g n = " l "   d e f T a b S z = " 9 1 4 4 0 0 "   e a L n B r k = " 1 "   h a n g i n g P u n c t = " 1 "   l a t i n L n B r k = " 0 "   m a r L = " 3 6 5 7 6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9 p P r > < / p : n o t e s S t y l e > < / p : n o t e s M a s t e r > < ! - -   $ I d $   - - >
</file>

<file path=ppt/slideLayouts/_rels/slideLayout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1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1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slideLayout1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i t l e " > < p : c S l d   n a m e = " T i t l e   S l i d e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E C 5 D 5 B B B - A 6 1 9 - 4 E D 1 - B F 3 A - 5 A E 2 F D 1 0 8 C 9 F } " > < a 1 6 : c r e a t i o n I d   x m l n s : a 1 6 = " h t t p : / / s c h e m a s . m i c r o s o f t . c o m / o f f i c e / d r a w i n g / 2 0 1 0 / m a i n "   i d = " { E 2 8 D C 7 C E - 7 E 2 4 - 4 3 F 2 - 8 3 0 5 - 2 9 3 D 8 C 6 2 1 0 F 8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1 5 2 4 0 0 0 "   y = " 1 1 2 2 3 6 3 " / > < a : e x t   c x = " 9 1 4 4 0 0 0 "   c y = " 2 3 8 7 6 0 0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a l g n = " c t r "   l v l = " 0 " > < a : d e f R P r   d i r t y = " 0 "   l a n g = " e n - U S "   s z = " 6 0 0 0 " /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S u b t i t l e   2 " > < a : e x t L s t > < a : e x t   u r i = " { 0 9 A 3 7 4 A 6 - C 9 5 F - 4 0 2 D - B F 5 F - E 8 A 7 C B 4 3 F 5 B 1 } " > < a 1 6 : c r e a t i o n I d   x m l n s : a 1 6 = " h t t p : / / s c h e m a s . m i c r o s o f t . c o m / o f f i c e / d r a w i n g / 2 0 1 0 / m a i n "   i d = " { 9 0 F 9 C A 6 B - B 5 F D - 4 4 4 B - 9 D 6 7 - 9 6 9 B 8 B 0 E F E D 2 } " / > < / a : e x t > < / a : e x t L s t > < / p : c N v P r > < p : c N v S p P r > < a : s p L o c k s   n o G r p = " t r u e " / > < / p : c N v S p P r > < p : n v P r > < p : p h   i d x = " 1 "   t y p e = " s u b T i t l e " / > < / p : n v P r > < / p : n v S p P r > < p : s p P r > < a : x f r m   r o t = " 0 " > < a : o f f   x = " 1 5 2 4 0 0 0 "   y = " 3 6 0 2 0 3 8 " / > < a : e x t   c x = " 9 1 4 4 0 0 0 "   c y = " 1 6 5 5 7 6 2 " / > < / a : x f r m > < a : p r s t G e o m   p r s t = " r e c t " > < a : a v L s t / > < / a : p r s t G e o m > < / p : s p P r > < p : t x B o d y > < a : b o d y P r   r t l C o l = " 0 "   v e r t = " h o r z " / > < a : l s t S t y l e > < a : l v l 1 p P r   a l g n = " c t r "   i n d e n t = " 0 "   l v l = " 0 "   m a r L = " 0 " > < a : b u N o n e / > < a : d e f R P r   d i r t y = " 0 "   l a n g = " e n - U S "   s z = " 2 4 0 0 " / > < / a : l v l 1 p P r > < a : l v l 2 p P r   a l g n = " c t r "   i n d e n t = " 0 "   l v l = " 1 "   m a r L = " 4 5 7 2 0 0 " > < a : b u N o n e / > < a : d e f R P r   d i r t y = " 0 "   l a n g = " e n - U S "   s z = " 2 0 0 0 " / > < / a : l v l 2 p P r > < a : l v l 3 p P r   a l g n = " c t r "   i n d e n t = " 0 "   l v l = " 2 "   m a r L = " 9 1 4 4 0 0 " > < a : b u N o n e / > < a : d e f R P r   d i r t y = " 0 "   l a n g = " e n - U S "   s z = " 1 8 0 0 " / > < / a : l v l 3 p P r > < a : l v l 4 p P r   a l g n = " c t r "   i n d e n t = " 0 "   l v l = " 3 "   m a r L = " 1 3 7 1 6 0 0 " > < a : b u N o n e / > < a : d e f R P r   d i r t y = " 0 "   l a n g = " e n - U S "   s z = " 1 6 0 0 " / > < / a : l v l 4 p P r > < a : l v l 5 p P r   a l g n = " c t r "   i n d e n t = " 0 "   l v l = " 4 "   m a r L = " 1 8 2 8 8 0 0 " > < a : b u N o n e / > < a : d e f R P r   d i r t y = " 0 "   l a n g = " e n - U S "   s z = " 1 6 0 0 " / > < / a : l v l 5 p P r > < a : l v l 6 p P r   a l g n = " c t r "   i n d e n t = " 0 "   l v l = " 5 "   m a r L = " 2 2 8 6 0 0 0 " > < a : b u N o n e / > < a : d e f R P r   d i r t y = " 0 "   l a n g = " e n - U S "   s z = " 1 6 0 0 " / > < / a : l v l 6 p P r > < a : l v l 7 p P r   a l g n = " c t r "   i n d e n t = " 0 "   l v l = " 6 "   m a r L = " 2 7 4 3 2 0 0 " > < a : b u N o n e / > < a : d e f R P r   d i r t y = " 0 "   l a n g = " e n - U S "   s z = " 1 6 0 0 " / > < / a : l v l 7 p P r > < a : l v l 8 p P r   a l g n = " c t r "   i n d e n t = " 0 "   l v l = " 7 "   m a r L = " 3 2 0 0 4 0 0 " > < a : b u N o n e / > < a : d e f R P r   d i r t y = " 0 "   l a n g = " e n - U S "   s z = " 1 6 0 0 " / > < / a : l v l 8 p P r > < a : l v l 9 p P r   a l g n = " c t r "   i n d e n t = " 0 "   l v l = " 8 "   m a r L = " 3 6 5 7 6 0 0 " > < a : b u N o n e / > < a : d e f R P r   d i r t y = " 0 "   l a n g = " e n - U S "   s z = " 1 6 0 0 " / > < / a : l v l 9 p P r > < / a : l s t S t y l e > < a : p > < a : p P r / > < a : r > < a : r P r   d i r t y = " 0 "   l a n g = " e n - U S " / > < a : t > C l i c k   t o   e d i t   M a s t e r   s u b t i t l e   s t y l e 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9 C 1 C 7 6 4 1 - 8 6 7 9 - 4 9 3 9 - 9 9 6 A - 3 2 2 F C 2 6 F 1 B 6 F } " > < a 1 6 : c r e a t i o n I d   x m l n s : a 1 6 = " h t t p : / / s c h e m a s . m i c r o s o f t . c o m / o f f i c e / d r a w i n g / 2 0 1 0 / m a i n "   i d = " { 9 8 0 9 C 1 6 9 - 8 4 2 B - 4 B 8 6 - B F 6 4 - B 9 7 C 0 E 8 5 5 A E 5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C 5 6 C C 7 4 9 - 6 C E E - 4 D 4 7 - A 1 B B - 9 F 6 9 D 3 8 5 C A 7 8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5 0 8 2 2 F 9 7 - 1 8 A 0 - 4 6 6 5 - B 2 D 3 - C 1 9 9 B B 1 6 8 4 4 4 } " > < a 1 6 : c r e a t i o n I d   x m l n s : a 1 6 = " h t t p : / / s c h e m a s . m i c r o s o f t . c o m / o f f i c e / d r a w i n g / 2 0 1 0 / m a i n "   i d = " { B 5 A 0 3 5 0 6 - 3 6 8 E - 4 1 A 3 - B E F 1 - A A A F 4 F 5 E F 0 6 C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B 0 6 A 2 A 6 E - A 5 6 5 - 4 5 B 0 - 9 D 9 F - 1 4 3 B 8 4 C 7 7 8 4 C } " > < a 1 6 : c r e a t i o n I d   x m l n s : a 1 6 = " h t t p : / / s c h e m a s . m i c r o s o f t . c o m / o f f i c e / d r a w i n g / 2 0 1 0 / m a i n "   i d = " { 0 5 8 D 6 9 A 2 - 8 4 7 B - 4 7 B 1 - 8 5 1 4 - E 4 7 0 F B C F 1 0 0 6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3 A 7 5 5 9 B 5 - 8 9 5 E - 4 6 0 B - 9 A 9 D - 2 D D 1 C 4 A F 5 4 B 9 } "   t y p e = " s l i d e n u m " / > < a : e n d P a r a R P r   d i r t y = " 0 "   l a n g = " e n - U S " / > < / a : p > < / p : t x B o d y > < / p : s p > < / p : s p T r e e > < p : e x t L s t > < p : e x t   u r i = " { 9 1 C 6 F E 8 D - 5 E F 7 - 4 3 B E - 9 7 E 4 - C 6 8 6 9 0 A D 3 C 0 2 } " > < p 1 4 : c r e a t i o n I d   x m l n s : p 1 4 = " h t t p : / / s c h e m a s . m i c r o s o f t . c o m / o f f i c e / p o w e r p o i n t / 2 0 1 0 / m a i n "   v a l = " 1 6 4 4 4 9 4 5 8 3 4 3 3 " / > < / p : e x t > < / p : e x t L s t > < / p : c S l d > < p : c l r M a p O v r > < a : m a s t e r C l r M a p p i n g / > < / p : c l r M a p O v r > < / p : s l d L a y o u t >
</file>

<file path=ppt/slideLayouts/slideLayout10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v e r t T x " > < p : c S l d   n a m e = " T i t l e   a n d   V e r t i c a l   T e x t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B C 4 B 4 8 2 3 - 3 C 5 A - 4 C 5 8 - 9 3 C B - 3 D 4 1 2 1 C 7 F 1 1 8 } " > < a 1 6 : c r e a t i o n I d   x m l n s : a 1 6 = " h t t p : / / s c h e m a s . m i c r o s o f t . c o m / o f f i c e / d r a w i n g / 2 0 1 0 / m a i n "   i d = " { 6 4 6 C 7 4 3 8 - C 7 6 1 - 4 5 E 5 - 9 0 B 5 - 6 E B E E 7 6 D 2 0 2 C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V e r t i c a l   T e x t   P l a c e h o l d e r   2 " > < a : e x t L s t > < a : e x t   u r i = " { C E 2 0 A 7 4 A - E 8 F 5 - 4 8 9 4 - 9 6 6 5 - D 6 4 D E B 4 F A 7 6 8 } " > < a 1 6 : c r e a t i o n I d   x m l n s : a 1 6 = " h t t p : / / s c h e m a s . m i c r o s o f t . c o m / o f f i c e / d r a w i n g / 2 0 1 0 / m a i n "   i d = " { 4 9 1 3 9 3 2 8 - B 7 E 7 - 4 2 E 6 - 9 5 6 8 - 7 4 4 D 3 F 8 2 2 1 3 6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7 5 6 9 2 8 F 0 - 8 2 5 2 - 4 C 0 5 - A 5 B 9 - 0 4 D A 9 5 7 3 B E D 9 } " > < a 1 6 : c r e a t i o n I d   x m l n s : a 1 6 = " h t t p : / / s c h e m a s . m i c r o s o f t . c o m / o f f i c e / d r a w i n g / 2 0 1 0 / m a i n "   i d = " { C 3 C B E 3 4 3 - 7 2 F B - 4 9 3 F - 9 4 E 1 - 4 B E 3 6 0 C 9 D A C 0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5 F 4 A F A 1 1 - B 3 E 2 - 4 D 7 F - 9 D 3 7 - D 4 D D 6 E 2 A 9 4 3 8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C 7 5 4 9 3 1 9 - 1 9 7 A - 4 A 9 B - B A 2 F - 9 A 2 5 E 5 E C A F 4 2 } " > < a 1 6 : c r e a t i o n I d   x m l n s : a 1 6 = " h t t p : / / s c h e m a s . m i c r o s o f t . c o m / o f f i c e / d r a w i n g / 2 0 1 0 / m a i n "   i d = " { 8 B 3 5 6 2 4 9 - 8 5 9 E - 4 9 6 D - B 3 1 F - 2 3 2 7 5 B 8 C 0 A 8 3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D 1 9 4 4 6 1 9 - 3 6 5 A - 4 A F E - B D 3 A - 9 B 5 4 E 2 3 C E 9 3 3 } " > < a 1 6 : c r e a t i o n I d   x m l n s : a 1 6 = " h t t p : / / s c h e m a s . m i c r o s o f t . c o m / o f f i c e / d r a w i n g / 2 0 1 0 / m a i n "   i d = " { 0 6 4 0 7 0 8 4 - B C 2 E - 4 B 3 4 - 9 E 3 5 - 3 7 8 B F 9 1 2 6 9 7 F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A E 4 7 9 1 3 A - A 1 B 6 - 4 1 C 4 - 8 8 C 2 - 1 B F 3 9 7 D 8 6 E E A } "   t y p e = " s l i d e n u m " / > < a : e n d P a r a R P r   d i r t y = " 0 "   l a n g = " e n - U S " / > < / a : p > < / p : t x B o d y > < / p : s p > < / p : s p T r e e > < p : e x t L s t > < p : e x t   u r i = " { 7 D 6 4 2 2 3 0 - 8 8 D A - 4 9 5 E - 8 5 1 A - 9 B 6 1 C 9 3 C 6 4 2 D } " > < p 1 4 : c r e a t i o n I d   x m l n s : p 1 4 = " h t t p : / / s c h e m a s . m i c r o s o f t . c o m / o f f i c e / p o w e r p o i n t / 2 0 1 0 / m a i n "   v a l = " 1 6 4 4 4 9 4 5 8 3 4 5 4 " / > < / p : e x t > < / p : e x t L s t > < / p : c S l d > < p : c l r M a p O v r > < a : m a s t e r C l r M a p p i n g / > < / p : c l r M a p O v r > < / p : s l d L a y o u t >
</file>

<file path=ppt/slideLayouts/slideLayout11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v e r t T i t l e A n d T x " > < p : c S l d   n a m e = " V e r t i c a l   T i t l e   a n d   T e x t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V e r t i c a l   T i t l e   1 " > < a : e x t L s t > < a : e x t   u r i = " { C F 5 6 4 6 0 D - F A 7 A - 4 1 7 5 - 9 F 9 6 - 2 8 D E E 7 C D C 2 D 1 } " > < a 1 6 : c r e a t i o n I d   x m l n s : a 1 6 = " h t t p : / / s c h e m a s . m i c r o s o f t . c o m / o f f i c e / d r a w i n g / 2 0 1 0 / m a i n "   i d = " { 3 8 F 7 8 C 7 B - 2 9 9 E - 4 D E D - B E D D - 4 F 9 F 9 6 B 7 2 9 9 F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7 2 4 9 0 0 "   y = " 3 6 5 1 2 5 " / > < a : e x t   c x = " 2 6 2 8 9 0 0 "   c y = " 5 8 1 1 8 3 8 " / > < / a : x f r m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V e r t i c a l   T e x t   P l a c e h o l d e r   2 " > < a : e x t L s t > < a : e x t   u r i = " { D 0 9 9 4 B D D - 6 8 3 2 - 4 B 7 8 - 9 A 3 C - 0 7 8 C 9 F D 2 C 5 1 6 } " > < a 1 6 : c r e a t i o n I d   x m l n s : a 1 6 = " h t t p : / / s c h e m a s . m i c r o s o f t . c o m / o f f i c e / d r a w i n g / 2 0 1 0 / m a i n "   i d = " { 8 7 A 5 D 6 3 9 - D 7 B 3 - 4 E 9 4 - A 2 B E - A C 1 9 2 8 3 D 8 6 1 D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8 3 8 2 0 0 "   y = " 3 6 5 1 2 5 " / > < a : e x t   c x = " 7 7 3 4 3 0 0 "   c y = " 5 8 1 1 8 3 8 " / > < / a : x f r m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3 9 0 0 4 0 D A - 3 D 3 0 - 4 2 0 0 - A 2 C C - B 6 6 2 D B 9 8 8 D 4 9 } " > < a 1 6 : c r e a t i o n I d   x m l n s : a 1 6 = " h t t p : / / s c h e m a s . m i c r o s o f t . c o m / o f f i c e / d r a w i n g / 2 0 1 0 / m a i n "   i d = " { A C C D 6 E E D - E 1 D E - 4 C 7 A - A 1 B D - E E E E B 4 0 6 D E C 6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B C D 9 4 3 A 1 - A D 0 2 - 4 6 8 0 - A 2 E 9 - B F 2 7 3 6 B A A 8 8 0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A 7 5 A 5 8 8 3 - D B 2 C - 4 5 C 3 - 8 A 6 A - 3 1 B 1 C 5 B 5 F 5 F 7 } " > < a 1 6 : c r e a t i o n I d   x m l n s : a 1 6 = " h t t p : / / s c h e m a s . m i c r o s o f t . c o m / o f f i c e / d r a w i n g / 2 0 1 0 / m a i n "   i d = " { 7 5 5 0 B 9 1 C - D E B 7 - 4 3 7 1 - B 8 9 A - 4 E 1 B 3 5 E C 5 8 B 0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3 3 6 8 6 C 9 C - 5 E 3 B - 4 9 D 4 - 9 0 A 7 - 7 4 C C 9 F D 4 6 5 C 7 } " > < a 1 6 : c r e a t i o n I d   x m l n s : a 1 6 = " h t t p : / / s c h e m a s . m i c r o s o f t . c o m / o f f i c e / d r a w i n g / 2 0 1 0 / m a i n "   i d = " { C 7 1 3 8 C 4 8 - E 3 4 6 - 4 C A A - B 4 6 E - 9 8 1 3 E 6 C B F E 9 F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0 A 9 D 6 5 B 5 - 5 7 E 3 - 4 D 3 1 - 9 7 5 7 - 2 6 9 8 3 0 A 4 4 2 D 9 } "   t y p e = " s l i d e n u m " / > < a : e n d P a r a R P r   d i r t y = " 0 "   l a n g = " e n - U S " / > < / a : p > < / p : t x B o d y > < / p : s p > < / p : s p T r e e > < p : e x t L s t > < p : e x t   u r i = " { 9 A E 2 A 2 2 0 - 5 0 7 E - 4 2 C 3 - 8 5 4 A - 1 2 6 A 4 6 C E 2 8 8 6 } " > < p 1 4 : c r e a t i o n I d   x m l n s : p 1 4 = " h t t p : / / s c h e m a s . m i c r o s o f t . c o m / o f f i c e / p o w e r p o i n t / 2 0 1 0 / m a i n "   v a l = " 1 6 4 4 4 9 4 5 8 3 4 5 6 " / > < / p : e x t > < / p : e x t L s t > < / p : c S l d > < p : c l r M a p O v r > < a : m a s t e r C l r M a p p i n g / > < / p : c l r M a p O v r > < / p : s l d L a y o u t >
</file>

<file path=ppt/slideLayouts/slideLayout2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o b j " > < p : c S l d   n a m e = " T i t l e   a n d   C o n t e n t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7 E 3 6 F D 4 4 - B 4 C 0 - 4 9 6 A - 9 6 A A - 8 4 5 C 0 2 3 3 E 5 2 7 } " > < a 1 6 : c r e a t i o n I d   x m l n s : a 1 6 = " h t t p : / / s c h e m a s . m i c r o s o f t . c o m / o f f i c e / d r a w i n g / 2 0 1 0 / m a i n "   i d = " { 9 A 5 F 1 D 8 3 - 7 3 D 1 - 4 1 6 2 - B D 9 9 - 9 4 1 B 2 8 F D 9 5 E 3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C o n t e n t   P l a c e h o l d e r   2 " > < a : e x t L s t > < a : e x t   u r i = " { 1 3 E 7 D 2 A 2 - 4 2 E 1 - 4 8 4 2 - 8 E C 3 - 4 C F 4 5 6 4 5 9 C 9 4 } " > < a 1 6 : c r e a t i o n I d   x m l n s : a 1 6 = " h t t p : / / s c h e m a s . m i c r o s o f t . c o m / o f f i c e / d r a w i n g / 2 0 1 0 / m a i n "   i d = " { A F 9 6 A 7 F 4 - C 6 8 0 - 4 2 5 3 - 8 3 B 1 - 2 8 B 5 1 6 4 8 C 5 1 0 } " / > < / a : e x t > < / a : e x t L s t > < / p : c N v P r > < p : c N v S p P r > < a : s p L o c k s   n o G r p = " t r u e " / > < / p : c N v S p P r > < p : n v P r > < p : p h   i d x = " 1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2 C E F 6 9 0 0 - C 8 4 4 - 4 7 F 1 - 8 5 7 3 - 2 6 D 5 D 1 2 E F A F 9 } " > < a 1 6 : c r e a t i o n I d   x m l n s : a 1 6 = " h t t p : / / s c h e m a s . m i c r o s o f t . c o m / o f f i c e / d r a w i n g / 2 0 1 0 / m a i n "   i d = " { 9 2 8 2 E 7 4 6 - 4 A 5 4 - 4 2 6 9 - A 7 C C - C 3 8 7 9 3 A 0 8 3 F 2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1 3 A 6 6 8 E E - A 5 0 9 - 4 7 7 E - B C 1 8 - 1 F 4 2 2 3 C 7 9 7 D 5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9 1 9 A 6 8 C C - E C 3 9 - 4 C C C - 9 C B 1 - 8 B 0 1 0 4 B 4 F A C C } " > < a 1 6 : c r e a t i o n I d   x m l n s : a 1 6 = " h t t p : / / s c h e m a s . m i c r o s o f t . c o m / o f f i c e / d r a w i n g / 2 0 1 0 / m a i n "   i d = " { A 3 A A 8 D 7 6 - 9 8 2 4 - 4 F 4 5 - B D 1 4 - 3 4 9 A 2 F 6 8 2 7 D 8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C 2 8 9 6 1 1 E - 4 6 D B - 4 3 F 5 - B 7 A 3 - F 7 C F A 6 F D A 6 C 9 } " > < a 1 6 : c r e a t i o n I d   x m l n s : a 1 6 = " h t t p : / / s c h e m a s . m i c r o s o f t . c o m / o f f i c e / d r a w i n g / 2 0 1 0 / m a i n "   i d = " { 7 E 7 C 3 4 F 9 - 5 E 0 2 - 4 3 7 C - 8 1 7 3 - B 7 F 7 4 D 1 C 9 7 8 E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6 9 1 5 8 3 3 1 - 6 9 E 2 - 4 6 F A - A 1 C B - 3 E 2 5 8 6 A 6 3 A 7 D } "   t y p e = " s l i d e n u m " / > < a : e n d P a r a R P r   d i r t y = " 0 "   l a n g = " e n - U S " / > < / a : p > < / p : t x B o d y > < / p : s p > < / p : s p T r e e > < p : e x t L s t > < p : e x t   u r i = " { C 6 1 B 4 E 2 3 - 6 3 5 3 - 4 0 1 E - 8 4 D 6 - 7 D 7 3 8 B F 6 4 7 1 0 } " > < p 1 4 : c r e a t i o n I d   x m l n s : p 1 4 = " h t t p : / / s c h e m a s . m i c r o s o f t . c o m / o f f i c e / p o w e r p o i n t / 2 0 1 0 / m a i n "   v a l = " 1 6 4 4 4 9 4 5 8 3 4 3 5 " / > < / p : e x t > < / p : e x t L s t > < / p : c S l d > < p : c l r M a p O v r > < a : m a s t e r C l r M a p p i n g / > < / p : c l r M a p O v r > < / p : s l d L a y o u t >
</file>

<file path=ppt/slideLayouts/slideLayout3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s e c H e a d " > < p : c S l d   n a m e = " S e c t i o n   H e a d e r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8 9 9 9 B 1 C F - A 6 E 2 - 4 D 6 F - 9 D 6 B - F 1 5 F 6 9 F 3 5 A 5 A } " > < a 1 6 : c r e a t i o n I d   x m l n s : a 1 6 = " h t t p : / / s c h e m a s . m i c r o s o f t . c o m / o f f i c e / d r a w i n g / 2 0 1 0 / m a i n "   i d = " { 4 4 1 9 B 7 F 4 - F 8 5 5 - 4 A E 8 - B F C D - 0 3 F 0 C 1 A C B 4 7 B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1 8 4 9 "   y = " 1 7 0 9 7 3 8 " / > < a : e x t   c x = " 1 0 5 1 5 6 0 0 "   c y = " 2 8 5 2 7 3 7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l v l = " 0 " > < a : d e f R P r   d i r t y = " 0 "   l a n g = " e n - U S "   s z = " 6 0 0 0 " /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T e x t   P l a c e h o l d e r   2 " > < a : e x t L s t > < a : e x t   u r i = " { B 0 C A D 8 7 9 - 8 9 8 3 - 4 F 8 A - 9 B 3 0 - 0 7 4 0 F E 4 8 C D E 8 } " > < a 1 6 : c r e a t i o n I d   x m l n s : a 1 6 = " h t t p : / / s c h e m a s . m i c r o s o f t . c o m / o f f i c e / d r a w i n g / 2 0 1 0 / m a i n "   i d = " { B 0 2 9 D D 5 7 - 4 C 7 D - 4 1 4 3 - 8 2 F 1 - A 1 6 7 0 2 D F 1 7 3 B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8 3 1 8 4 9 "   y = " 4 5 8 9 4 6 3 " / > < a : e x t   c x = " 1 0 5 1 5 6 0 0 "   c y = " 1 5 0 0 1 8 7 " / > < / a : x f r m > < a : p r s t G e o m   p r s t = " r e c t " > < a : a v L s t / > < / a : p r s t G e o m > < / p : s p P r > < p : t x B o d y > < a : b o d y P r   r t l C o l = " 0 "   v e r t = " h o r z " / > < a : l s t S t y l e > < a : l v l 1 p P r   i n d e n t = " 0 "   l v l = " 0 "   m a r L = " 0 " > < a : b u N o n e / > < a : d e f R P r   d i r t y = " 0 "   l a n g = " e n - U S "   s z = " 2 4 0 0 " > < a : s o l i d F i l l > < a : s c h e m e C l r   v a l = " t x 1 " > < a : t i n t   v a l = " 7 5 0 0 0 " / > < / a : s c h e m e C l r > < / a : s o l i d F i l l > < / a : d e f R P r > < / a : l v l 1 p P r > < a : l v l 2 p P r   i n d e n t = " 0 "   l v l = " 1 "   m a r L = " 4 5 7 2 0 0 " > < a : b u N o n e / > < a : d e f R P r   d i r t y = " 0 "   l a n g = " e n - U S "   s z = " 2 0 0 0 " > < a : s o l i d F i l l > < a : s c h e m e C l r   v a l = " t x 1 " > < a : t i n t   v a l = " 7 5 0 0 0 " / > < / a : s c h e m e C l r > < / a : s o l i d F i l l > < / a : d e f R P r > < / a : l v l 2 p P r > < a : l v l 3 p P r   i n d e n t = " 0 "   l v l = " 2 "   m a r L = " 9 1 4 4 0 0 " > < a : b u N o n e / > < a : d e f R P r   d i r t y = " 0 "   l a n g = " e n - U S "   s z = " 1 8 0 0 " > < a : s o l i d F i l l > < a : s c h e m e C l r   v a l = " t x 1 " > < a : t i n t   v a l = " 7 5 0 0 0 " / > < / a : s c h e m e C l r > < / a : s o l i d F i l l > < / a : d e f R P r > < / a : l v l 3 p P r > < a : l v l 4 p P r   i n d e n t = " 0 "   l v l = " 3 "   m a r L = " 1 3 7 1 6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4 p P r > < a : l v l 5 p P r   i n d e n t = " 0 "   l v l = " 4 "   m a r L = " 1 8 2 8 8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5 p P r > < a : l v l 6 p P r   i n d e n t = " 0 "   l v l = " 5 "   m a r L = " 2 2 8 6 0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6 p P r > < a : l v l 7 p P r   i n d e n t = " 0 "   l v l = " 6 "   m a r L = " 2 7 4 3 2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7 p P r > < a : l v l 8 p P r   i n d e n t = " 0 "   l v l = " 7 "   m a r L = " 3 2 0 0 4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8 p P r > < a : l v l 9 p P r   i n d e n t = " 0 "   l v l = " 8 "   m a r L = " 3 6 5 7 6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9 p P r > < / a : l s t S t y l e > < a : p > < a : p P r   l v l = " 0 " / > < a : r > < a : r P r   d i r t y = " 0 "   l a n g = " e n - U S " / > < a : t > E d i t   M a s t e r   t e x t   s t y l e s 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A 4 0 4 C 5 8 1 - D E A A - 4 7 7 5 - 8 A F 9 - D 7 D 5 4 B 1 7 F F 4 F } " > < a 1 6 : c r e a t i o n I d   x m l n s : a 1 6 = " h t t p : / / s c h e m a s . m i c r o s o f t . c o m / o f f i c e / d r a w i n g / 2 0 1 0 / m a i n "   i d = " { D 6 C E 4 8 6 7 - 6 B 5 5 - 4 A F A - 8 A A D - 9 0 1 5 2 D 8 C 0 5 3 9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D E E 8 6 4 1 B - 6 7 C 9 - 4 9 8 2 - B 5 3 8 - A C D 9 6 A 4 1 9 3 C 5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0 6 A F F 6 7 D - D C 3 B - 4 1 F B - 9 8 B 3 - D F 9 8 4 4 C 9 3 5 7 A } " > < a 1 6 : c r e a t i o n I d   x m l n s : a 1 6 = " h t t p : / / s c h e m a s . m i c r o s o f t . c o m / o f f i c e / d r a w i n g / 2 0 1 0 / m a i n "   i d = " { 2 4 C D F C C E - 1 3 A 5 - 4 E 2 C - 9 8 9 8 - 9 5 D F F 9 A 8 A 7 B 0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B 6 D D 6 8 8 3 - B B F E - 4 3 C F - B 2 7 E - F 0 0 6 2 4 A D C 5 7 3 } " > < a 1 6 : c r e a t i o n I d   x m l n s : a 1 6 = " h t t p : / / s c h e m a s . m i c r o s o f t . c o m / o f f i c e / d r a w i n g / 2 0 1 0 / m a i n "   i d = " { A 0 9 3 D 0 E 2 - B 6 4 8 - 4 7 D 8 - 9 3 8 B - C 2 C 2 D 8 1 D 1 A 8 F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0 3 E 4 5 7 5 8 - 2 8 F 9 - 4 E A 1 - A 5 4 0 - F 6 0 D 0 F D C 2 F B 7 } "   t y p e = " s l i d e n u m " / > < a : e n d P a r a R P r   d i r t y = " 0 "   l a n g = " e n - U S " / > < / a : p > < / p : t x B o d y > < / p : s p > < / p : s p T r e e > < p : e x t L s t > < p : e x t   u r i = " { 8 5 C 4 C 4 D 6 - 3 D F 2 - 4 F 4 4 - 8 F D 6 - 6 2 2 7 C 8 F A 4 1 D E } " > < p 1 4 : c r e a t i o n I d   x m l n s : p 1 4 = " h t t p : / / s c h e m a s . m i c r o s o f t . c o m / o f f i c e / p o w e r p o i n t / 2 0 1 0 / m a i n "   v a l = " 1 6 4 4 4 9 4 5 8 3 4 3 7 " / > < / p : e x t > < / p : e x t L s t > < / p : c S l d > < p : c l r M a p O v r > < a : m a s t e r C l r M a p p i n g / > < / p : c l r M a p O v r > < / p : s l d L a y o u t >
</file>

<file path=ppt/slideLayouts/slideLayout4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w o O b j " > < p : c S l d   n a m e = " T w o   C o n t e n t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D 3 6 2 6 4 6 7 - 3 9 0 F - 4 C 6 8 - 9 1 B A - D 1 1 9 2 8 C 0 7 8 7 7 } " > < a 1 6 : c r e a t i o n I d   x m l n s : a 1 6 = " h t t p : / / s c h e m a s . m i c r o s o f t . c o m / o f f i c e / d r a w i n g / 2 0 1 0 / m a i n "   i d = " { F 7 7 7 2 B A 6 - 5 1 B 0 - 4 3 5 B - 9 A 2 7 - 2 F 7 C 3 0 A 1 B E C B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C o n t e n t   P l a c e h o l d e r   2 " > < a : e x t L s t > < a : e x t   u r i = " { D A 3 3 B 0 8 1 - A 2 F 1 - 4 B 4 7 - A 9 F 2 - F 0 4 8 F E 5 A D 8 B C } " > < a 1 6 : c r e a t i o n I d   x m l n s : a 1 6 = " h t t p : / / s c h e m a s . m i c r o s o f t . c o m / o f f i c e / d r a w i n g / 2 0 1 0 / m a i n "   i d = " { 8 B C 3 3 E 5 C - 5 2 0 B - 4 6 1 D - A 1 F E - 1 F 9 2 B C 9 A 6 D B 3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8 3 8 2 0 0 "   y = " 1 8 2 5 6 2 5 " / > < a : e x t   c x = " 5 1 8 1 6 0 0 "   c y = " 4 3 5 1 3 3 8 " / > < / a : x f r m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C o n t e n t   P l a c e h o l d e r   3 " > < a : e x t L s t > < a : e x t   u r i = " { 4 2 8 D 5 4 7 8 - 6 F 6 A - 4 C C F - A 7 5 6 - 7 A 3 4 4 B 2 F 8 F 2 1 } " > < a 1 6 : c r e a t i o n I d   x m l n s : a 1 6 = " h t t p : / / s c h e m a s . m i c r o s o f t . c o m / o f f i c e / d r a w i n g / 2 0 1 0 / m a i n "   i d = " { 1 1 E 0 4 0 3 3 - B 1 8 5 - 4 3 C 5 - 8 A 0 A - D 4 F 9 6 9 F D 6 2 C 6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6 1 7 2 2 0 0 "   y = " 1 8 2 5 6 2 5 " / > < a : e x t   c x = " 5 1 8 1 6 0 0 "   c y = " 4 3 5 1 3 3 8 " / > < / a : x f r m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5 "   n a m e = " D a t e   P l a c e h o l d e r   4 " > < a : e x t L s t > < a : e x t   u r i = " { 7 6 9 C F F D C - 4 B 2 5 - 4 8 6 A - 8 3 E B - C 0 F F E 6 7 F 0 F 9 F } " > < a 1 6 : c r e a t i o n I d   x m l n s : a 1 6 = " h t t p : / / s c h e m a s . m i c r o s o f t . c o m / o f f i c e / d r a w i n g / 2 0 1 0 / m a i n "   i d = " { 3 A 7 9 9 C 4 A - 6 9 F 3 - 4 3 E B - B 7 F A - C 6 A F 9 4 3 A 1 D 4 5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7 B 3 9 8 B 0 B - A B C E - 4 2 B 9 - B 0 6 F - D 6 7 0 1 0 8 9 1 7 B 8 } "   t y p e = " d a t e t i m e 1 " > < a : t > 2 / 1 0 / 2 0 2 2 < / a : t > < / a : f l d > < a : e n d P a r a R P r   d i r t y = " 0 "   l a n g = " e n - U S " / > < / a : p > < / p : t x B o d y > < / p : s p > < p : s p > < p : n v S p P r > < p : c N v P r   i d = " 6 "   n a m e = " F o o t e r   P l a c e h o l d e r   5 " > < a : e x t L s t > < a : e x t   u r i = " { 6 E 9 1 0 A 3 C - 4 8 9 0 - 4 8 E 1 - 9 A 6 F - 2 1 3 F E F C 4 3 6 3 E } " > < a 1 6 : c r e a t i o n I d   x m l n s : a 1 6 = " h t t p : / / s c h e m a s . m i c r o s o f t . c o m / o f f i c e / d r a w i n g / 2 0 1 0 / m a i n "   i d = " { D 8 8 1 5 3 6 9 - D C 2 B - 4 4 9 C - A C 7 5 - B 4 7 7 F B C E B 6 2 F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7 "   n a m e = " S l i d e   N u m b e r   P l a c e h o l d e r   6 " > < a : e x t L s t > < a : e x t   u r i = " { A 2 4 9 4 A 9 C - 3 F 9 F - 4 B 3 1 - 9 6 4 1 - 3 C E F 9 6 4 1 E E 2 1 } " > < a 1 6 : c r e a t i o n I d   x m l n s : a 1 6 = " h t t p : / / s c h e m a s . m i c r o s o f t . c o m / o f f i c e / d r a w i n g / 2 0 1 0 / m a i n "   i d = " { B 0 7 2 A 8 9 C - 9 8 6 B - 4 D 0 7 - A D 8 2 - 7 D 4 4 9 2 6 8 D 4 3 B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0 1 9 8 6 E C E - 2 3 D F - 4 8 1 E - 8 A 8 1 - B B B F D 7 F 5 5 8 9 7 } "   t y p e = " s l i d e n u m " / > < a : e n d P a r a R P r   d i r t y = " 0 "   l a n g = " e n - U S " / > < / a : p > < / p : t x B o d y > < / p : s p > < / p : s p T r e e > < p : e x t L s t > < p : e x t   u r i = " { E E 5 1 C 5 7 8 - B F 9 D - 4 0 F 5 - B 2 4 8 - A 5 A 9 D A 7 9 9 3 5 9 } " > < p 1 4 : c r e a t i o n I d   x m l n s : p 1 4 = " h t t p : / / s c h e m a s . m i c r o s o f t . c o m / o f f i c e / p o w e r p o i n t / 2 0 1 0 / m a i n "   v a l = " 1 6 4 4 4 9 4 5 8 3 4 4 0 " / > < / p : e x t > < / p : e x t L s t > < / p : c S l d > < p : c l r M a p O v r > < a : m a s t e r C l r M a p p i n g / > < / p : c l r M a p O v r > < / p : s l d L a y o u t >
</file>

<file path=ppt/slideLayouts/slideLayout5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w o T x T w o O b j " > < p : c S l d   n a m e = " C o m p a r i s o n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3 E 7 4 6 6 E F - B 9 3 2 - 4 1 0 C - 9 5 7 5 - 4 D 8 2 3 8 B 8 5 E F C } " > < a 1 6 : c r e a t i o n I d   x m l n s : a 1 6 = " h t t p : / / s c h e m a s . m i c r o s o f t . c o m / o f f i c e / d r a w i n g / 2 0 1 0 / m a i n "   i d = " { F C 8 0 D 2 4 2 - 9 6 4 7 - 4 5 D 4 - B D D A - 4 4 F D B 7 2 D 7 E B B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9 7 8 8 "   y = " 3 6 5 1 2 5 " / > < a : e x t   c x = " 1 0 5 1 5 6 0 0 "   c y = " 1 3 2 5 5 6 3 " / > < / a : x f r m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T e x t   P l a c e h o l d e r   2 " > < a : e x t L s t > < a : e x t   u r i = " { 2 D 6 D 9 D A 9 - E 5 5 A - 4 2 2 A - A E 0 F - 1 9 9 E 0 9 F A 8 A 0 D } " > < a 1 6 : c r e a t i o n I d   x m l n s : a 1 6 = " h t t p : / / s c h e m a s . m i c r o s o f t . c o m / o f f i c e / d r a w i n g / 2 0 1 0 / m a i n "   i d = " { 5 9 8 2 1 F C D - E 1 F C - 4 2 2 3 - 8 7 6 E - 8 6 9 E 6 9 2 B 4 4 4 5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8 3 9 7 8 8 "   y = " 1 6 8 1 1 6 3 " / > < a : e x t   c x = " 5 1 5 7 7 8 7 "   c y = " 8 2 3 9 1 2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i n d e n t = " 0 "   l v l = " 0 "   m a r L = " 0 " > < a : b u N o n e / > < a : d e f R P r   b = " 1 "   d i r t y = " 0 "   l a n g = " e n - U S "   s z = " 2 4 0 0 " > < a : l a t i n   t y p e f a c e = " + m n - l t " / > < / a : d e f R P r > < / a : l v l 1 p P r > < a : l v l 2 p P r   i n d e n t = " 0 "   l v l = " 1 "   m a r L = " 4 5 7 2 0 0 " > < a : b u N o n e / > < a : d e f R P r   b = " 1 "   d i r t y = " 0 "   l a n g = " e n - U S "   s z = " 2 0 0 0 " > < a : l a t i n   t y p e f a c e = " + m n - l t " / > < / a : d e f R P r > < / a : l v l 2 p P r > < a : l v l 3 p P r   i n d e n t = " 0 "   l v l = " 2 "   m a r L = " 9 1 4 4 0 0 " > < a : b u N o n e / > < a : d e f R P r   b = " 1 "   d i r t y = " 0 "   l a n g = " e n - U S "   s z = " 1 8 0 0 " > < a : l a t i n   t y p e f a c e = " + m n - l t " / > < / a : d e f R P r > < / a : l v l 3 p P r > < a : l v l 4 p P r   i n d e n t = " 0 "   l v l = " 3 "   m a r L = " 1 3 7 1 6 0 0 " > < a : b u N o n e / > < a : d e f R P r   b = " 1 "   d i r t y = " 0 "   l a n g = " e n - U S "   s z = " 1 6 0 0 " > < a : l a t i n   t y p e f a c e = " + m n - l t " / > < / a : d e f R P r > < / a : l v l 4 p P r > < a : l v l 5 p P r   i n d e n t = " 0 "   l v l = " 4 "   m a r L = " 1 8 2 8 8 0 0 " > < a : b u N o n e / > < a : d e f R P r   b = " 1 "   d i r t y = " 0 "   l a n g = " e n - U S "   s z = " 1 6 0 0 " > < a : l a t i n   t y p e f a c e = " + m n - l t " / > < / a : d e f R P r > < / a : l v l 5 p P r > < a : l v l 6 p P r   i n d e n t = " 0 "   l v l = " 5 "   m a r L = " 2 2 8 6 0 0 0 " > < a : b u N o n e / > < a : d e f R P r   b = " 1 "   d i r t y = " 0 "   l a n g = " e n - U S "   s z = " 1 6 0 0 " > < a : l a t i n   t y p e f a c e = " + m n - l t " / > < / a : d e f R P r > < / a : l v l 6 p P r > < a : l v l 7 p P r   i n d e n t = " 0 "   l v l = " 6 "   m a r L = " 2 7 4 3 2 0 0 " > < a : b u N o n e / > < a : d e f R P r   b = " 1 "   d i r t y = " 0 "   l a n g = " e n - U S "   s z = " 1 6 0 0 " > < a : l a t i n   t y p e f a c e = " + m n - l t " / > < / a : d e f R P r > < / a : l v l 7 p P r > < a : l v l 8 p P r   i n d e n t = " 0 "   l v l = " 7 "   m a r L = " 3 2 0 0 4 0 0 " > < a : b u N o n e / > < a : d e f R P r   b = " 1 "   d i r t y = " 0 "   l a n g = " e n - U S "   s z = " 1 6 0 0 " > < a : l a t i n   t y p e f a c e = " + m n - l t " / > < / a : d e f R P r > < / a : l v l 8 p P r > < a : l v l 9 p P r   i n d e n t = " 0 "   l v l = " 8 "   m a r L = " 3 6 5 7 6 0 0 " > < a : b u N o n e / > < a : d e f R P r   b = " 1 "   d i r t y = " 0 "   l a n g = " e n - U S "   s z = " 1 6 0 0 " > < a : l a t i n   t y p e f a c e = " + m n - l t " / > < / a : d e f R P r > < / a : l v l 9 p P r > < / a : l s t S t y l e > < a : p > < a : p P r   l v l = " 0 " / > < a : r > < a : r P r   d i r t y = " 0 "   l a n g = " e n - U S " / > < a : t > E d i t   M a s t e r   t e x t   s t y l e s < / a : t > < / a : r > < a : e n d P a r a R P r   d i r t y = " 0 "   l a n g = " e n - U S " / > < / a : p > < / p : t x B o d y > < / p : s p > < p : s p > < p : n v S p P r > < p : c N v P r   i d = " 4 "   n a m e = " C o n t e n t   P l a c e h o l d e r   3 " > < a : e x t L s t > < a : e x t   u r i = " { 0 2 5 C 5 3 2 1 - 5 3 3 6 - 4 9 5 F - 9 D 0 C - B 6 E 8 0 0 A 4 E 1 6 5 } " > < a 1 6 : c r e a t i o n I d   x m l n s : a 1 6 = " h t t p : / / s c h e m a s . m i c r o s o f t . c o m / o f f i c e / d r a w i n g / 2 0 1 0 / m a i n "   i d = " { A 9 2 1 7 8 7 2 - 6 2 B 3 - 4 2 3 0 - B 1 7 F - 0 A 9 8 5 0 B 1 D B 9 1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8 3 9 7 8 8 "   y = " 2 5 0 5 0 7 5 " / > < a : e x t   c x = " 5 1 5 7 7 8 7 "   c y = " 3 6 8 4 5 8 8 " / > < / a : x f r m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5 "   n a m e = " T e x t   P l a c e h o l d e r   4 " > < a : e x t L s t > < a : e x t   u r i = " { 7 4 0 E 1 7 8 E - 1 1 D 0 - 4 1 F C - 8 F E 3 - 0 6 4 C 3 5 3 B B 1 3 B } " > < a 1 6 : c r e a t i o n I d   x m l n s : a 1 6 = " h t t p : / / s c h e m a s . m i c r o s o f t . c o m / o f f i c e / d r a w i n g / 2 0 1 0 / m a i n "   i d = " { 2 8 2 A 1 B 6 1 - 8 A 6 C - 4 C 9 A - B 7 6 B - 1 A C D 0 0 1 C 8 D E E } " / > < / a : e x t > < / a : e x t L s t > < / p : c N v P r > < p : c N v S p P r > < a : s p L o c k s   n o G r p = " t r u e " / > < / p : c N v S p P r > < p : n v P r > < p : p h   i d x = " 3 "   t y p e = " b o d y " / > < / p : n v P r > < / p : n v S p P r > < p : s p P r > < a : x f r m   r o t = " 0 " > < a : o f f   x = " 6 1 7 2 2 0 0 "   y = " 1 6 8 1 1 6 3 " / > < a : e x t   c x = " 5 1 8 3 1 8 7 "   c y = " 8 2 3 9 1 2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i n d e n t = " 0 "   l v l = " 0 "   m a r L = " 0 " > < a : b u N o n e / > < a : d e f R P r   b = " 1 "   d i r t y = " 0 "   l a n g = " e n - U S "   s z = " 2 4 0 0 " > < a : l a t i n   t y p e f a c e = " + m n - l t " / > < / a : d e f R P r > < / a : l v l 1 p P r > < a : l v l 2 p P r   i n d e n t = " 0 "   l v l = " 1 "   m a r L = " 4 5 7 2 0 0 " > < a : b u N o n e / > < a : d e f R P r   b = " 1 "   d i r t y = " 0 "   l a n g = " e n - U S "   s z = " 2 0 0 0 " > < a : l a t i n   t y p e f a c e = " + m n - l t " / > < / a : d e f R P r > < / a : l v l 2 p P r > < a : l v l 3 p P r   i n d e n t = " 0 "   l v l = " 2 "   m a r L = " 9 1 4 4 0 0 " > < a : b u N o n e / > < a : d e f R P r   b = " 1 "   d i r t y = " 0 "   l a n g = " e n - U S "   s z = " 1 8 0 0 " > < a : l a t i n   t y p e f a c e = " + m n - l t " / > < / a : d e f R P r > < / a : l v l 3 p P r > < a : l v l 4 p P r   i n d e n t = " 0 "   l v l = " 3 "   m a r L = " 1 3 7 1 6 0 0 " > < a : b u N o n e / > < a : d e f R P r   b = " 1 "   d i r t y = " 0 "   l a n g = " e n - U S "   s z = " 1 6 0 0 " > < a : l a t i n   t y p e f a c e = " + m n - l t " / > < / a : d e f R P r > < / a : l v l 4 p P r > < a : l v l 5 p P r   i n d e n t = " 0 "   l v l = " 4 "   m a r L = " 1 8 2 8 8 0 0 " > < a : b u N o n e / > < a : d e f R P r   b = " 1 "   d i r t y = " 0 "   l a n g = " e n - U S "   s z = " 1 6 0 0 " > < a : l a t i n   t y p e f a c e = " + m n - l t " / > < / a : d e f R P r > < / a : l v l 5 p P r > < a : l v l 6 p P r   i n d e n t = " 0 "   l v l = " 5 "   m a r L = " 2 2 8 6 0 0 0 " > < a : b u N o n e / > < a : d e f R P r   b = " 1 "   d i r t y = " 0 "   l a n g = " e n - U S "   s z = " 1 6 0 0 " > < a : l a t i n   t y p e f a c e = " + m n - l t " / > < / a : d e f R P r > < / a : l v l 6 p P r > < a : l v l 7 p P r   i n d e n t = " 0 "   l v l = " 6 "   m a r L = " 2 7 4 3 2 0 0 " > < a : b u N o n e / > < a : d e f R P r   b = " 1 "   d i r t y = " 0 "   l a n g = " e n - U S "   s z = " 1 6 0 0 " > < a : l a t i n   t y p e f a c e = " + m n - l t " / > < / a : d e f R P r > < / a : l v l 7 p P r > < a : l v l 8 p P r   i n d e n t = " 0 "   l v l = " 7 "   m a r L = " 3 2 0 0 4 0 0 " > < a : b u N o n e / > < a : d e f R P r   b = " 1 "   d i r t y = " 0 "   l a n g = " e n - U S "   s z = " 1 6 0 0 " > < a : l a t i n   t y p e f a c e = " + m n - l t " / > < / a : d e f R P r > < / a : l v l 8 p P r > < a : l v l 9 p P r   i n d e n t = " 0 "   l v l = " 8 "   m a r L = " 3 6 5 7 6 0 0 " > < a : b u N o n e / > < a : d e f R P r   b = " 1 "   d i r t y = " 0 "   l a n g = " e n - U S "   s z = " 1 6 0 0 " > < a : l a t i n   t y p e f a c e = " + m n - l t " / > < / a : d e f R P r > < / a : l v l 9 p P r > < / a : l s t S t y l e > < a : p > < a : p P r   l v l = " 0 " / > < a : r > < a : r P r   d i r t y = " 0 "   l a n g = " e n - U S " / > < a : t > E d i t   M a s t e r   t e x t   s t y l e s < / a : t > < / a : r > < a : e n d P a r a R P r   d i r t y = " 0 "   l a n g = " e n - U S " / > < / a : p > < / p : t x B o d y > < / p : s p > < p : s p > < p : n v S p P r > < p : c N v P r   i d = " 6 "   n a m e = " C o n t e n t   P l a c e h o l d e r   5 " > < a : e x t L s t > < a : e x t   u r i = " { C 8 8 2 2 2 F 6 - 3 5 7 7 - 4 F F F - 9 0 4 E - B 5 1 9 3 1 A E 3 5 7 3 } " > < a 1 6 : c r e a t i o n I d   x m l n s : a 1 6 = " h t t p : / / s c h e m a s . m i c r o s o f t . c o m / o f f i c e / d r a w i n g / 2 0 1 0 / m a i n "   i d = " { 0 5 6 7 C E 5 4 - 2 7 0 A - 4 F D 7 - A 6 F 7 - F E 6 6 0 E 9 E 9 E 9 D } " / > < / a : e x t > < / a : e x t L s t > < / p : c N v P r > < p : c N v S p P r > < a : s p L o c k s   n o G r p = " t r u e " / > < / p : c N v S p P r > < p : n v P r > < p : p h   i d x = " 4 " / > < / p : n v P r > < / p : n v S p P r > < p : s p P r > < a : x f r m   r o t = " 0 " > < a : o f f   x = " 6 1 7 2 2 0 0 "   y = " 2 5 0 5 0 7 5 " / > < a : e x t   c x = " 5 1 8 3 1 8 7 "   c y = " 3 6 8 4 5 8 8 " / > < / a : x f r m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7 "   n a m e = " D a t e   P l a c e h o l d e r   6 " > < a : e x t L s t > < a : e x t   u r i = " { 7 0 F 9 6 6 C D - 8 0 0 3 - 4 B 7 B - B 6 A 3 - F C 7 C 2 5 D C A 0 1 9 } " > < a 1 6 : c r e a t i o n I d   x m l n s : a 1 6 = " h t t p : / / s c h e m a s . m i c r o s o f t . c o m / o f f i c e / d r a w i n g / 2 0 1 0 / m a i n "   i d = " { 5 A 9 9 7 5 1 9 - 3 4 A B - 4 2 2 1 - 8 D 8 F - F A 2 1 4 1 1 D 4 0 B D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3 3 8 D F 9 1 2 - 2 B A 1 - 4 1 A 4 - 9 E 2 9 - C 2 C A B 4 9 8 5 4 4 9 } "   t y p e = " d a t e t i m e 1 " > < a : t > 2 / 1 0 / 2 0 2 2 < / a : t > < / a : f l d > < a : e n d P a r a R P r   d i r t y = " 0 "   l a n g = " e n - U S " / > < / a : p > < / p : t x B o d y > < / p : s p > < p : s p > < p : n v S p P r > < p : c N v P r   i d = " 8 "   n a m e = " F o o t e r   P l a c e h o l d e r   7 " > < a : e x t L s t > < a : e x t   u r i = " { B 2 1 1 8 F F F - 5 9 E E - 4 7 1 0 - A F 5 A - 7 F 8 A C B D E 8 1 8 1 } " > < a 1 6 : c r e a t i o n I d   x m l n s : a 1 6 = " h t t p : / / s c h e m a s . m i c r o s o f t . c o m / o f f i c e / d r a w i n g / 2 0 1 0 / m a i n "   i d = " { 1 E 4 2 D 9 C E - E A 1 8 - 4 3 8 C - 9 8 0 0 - 3 A 2 C C 0 F 1 A 3 D 7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9 "   n a m e = " S l i d e   N u m b e r   P l a c e h o l d e r   8 " > < a : e x t L s t > < a : e x t   u r i = " { 1 3 5 6 C B 6 C - 2 8 9 C - 4 1 2 2 - A 3 0 8 - D 4 4 D 1 F 5 3 5 E 3 9 } " > < a 1 6 : c r e a t i o n I d   x m l n s : a 1 6 = " h t t p : / / s c h e m a s . m i c r o s o f t . c o m / o f f i c e / d r a w i n g / 2 0 1 0 / m a i n "   i d = " { 9 8 2 A 3 0 B C - E 8 8 0 - 4 7 F 4 - 9 2 C C - 4 0 7 C 7 1 6 5 7 5 2 5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B A 4 F B D A 3 - 3 6 A E - 4 B 4 7 - 9 C B E - 0 5 0 7 9 1 7 5 9 A B D } "   t y p e = " s l i d e n u m " / > < a : e n d P a r a R P r   d i r t y = " 0 "   l a n g = " e n - U S " / > < / a : p > < / p : t x B o d y > < / p : s p > < / p : s p T r e e > < p : e x t L s t > < p : e x t   u r i = " { 1 0 F 4 9 3 8 C - 5 C 1 2 - 4 3 5 6 - A A B 9 - C A 9 4 2 8 1 F 8 9 2 6 } " > < p 1 4 : c r e a t i o n I d   x m l n s : p 1 4 = " h t t p : / / s c h e m a s . m i c r o s o f t . c o m / o f f i c e / p o w e r p o i n t / 2 0 1 0 / m a i n "   v a l = " 1 6 4 4 4 9 4 5 8 3 4 4 2 " / > < / p : e x t > < / p : e x t L s t > < / p : c S l d > < p : c l r M a p O v r > < a : m a s t e r C l r M a p p i n g / > < / p : c l r M a p O v r > < / p : s l d L a y o u t >
</file>

<file path=ppt/slideLayouts/slideLayout6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i t l e O n l y " > < p : c S l d   n a m e = " T i t l e   O n l y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B B 1 6 6 A 4 1 - F 4 E 9 - 4 8 C F - 8 F D 6 - A 8 A 7 0 6 A 9 A 9 A E } " > < a 1 6 : c r e a t i o n I d   x m l n s : a 1 6 = " h t t p : / / s c h e m a s . m i c r o s o f t . c o m / o f f i c e / d r a w i n g / 2 0 1 0 / m a i n "   i d = " { 4 A E 3 E C A E - 3 9 7 6 - 4 D 9 8 - 8 B 2 F - 5 8 E 5 A 1 E F 2 1 0 8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D a t e   P l a c e h o l d e r   2 " > < a : e x t L s t > < a : e x t   u r i = " { C 3 2 7 8 E E 5 - E 0 1 C - 4 1 4 D - 8 7 6 2 - E 8 D A 4 E 4 5 A 5 2 B } " > < a 1 6 : c r e a t i o n I d   x m l n s : a 1 6 = " h t t p : / / s c h e m a s . m i c r o s o f t . c o m / o f f i c e / d r a w i n g / 2 0 1 0 / m a i n "   i d = " { D 0 C 8 2 F B 3 - 3 4 5 3 - 4 B 4 6 - A 0 E E - D E F B 0 2 E 5 7 7 4 D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1 4 E 5 5 9 1 2 - E C 7 2 - 4 3 A E - A 4 0 D - F 2 7 9 E C 7 4 D E 7 D } "   t y p e = " d a t e t i m e 1 " > < a : t > 2 / 1 0 / 2 0 2 2 < / a : t > < / a : f l d > < a : e n d P a r a R P r   d i r t y = " 0 "   l a n g = " e n - U S " / > < / a : p > < / p : t x B o d y > < / p : s p > < p : s p > < p : n v S p P r > < p : c N v P r   i d = " 4 "   n a m e = " F o o t e r   P l a c e h o l d e r   3 " > < a : e x t L s t > < a : e x t   u r i = " { 3 C 0 B 4 6 2 7 - 6 2 E 3 - 4 3 5 9 - 8 8 D A - A 4 4 2 9 C 6 F 3 E E 4 } " > < a 1 6 : c r e a t i o n I d   x m l n s : a 1 6 = " h t t p : / / s c h e m a s . m i c r o s o f t . c o m / o f f i c e / d r a w i n g / 2 0 1 0 / m a i n "   i d = " { 8 7 0 D C B 5 4 - E 5 9 1 - 4 F 7 A - A 2 A 5 - E 1 D 3 1 5 B 6 B C 1 9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5 "   n a m e = " S l i d e   N u m b e r   P l a c e h o l d e r   4 " > < a : e x t L s t > < a : e x t   u r i = " { 0 C D 0 3 6 A 4 - D 1 1 9 - 4 E A 5 - A 8 D F - 9 6 F 3 5 9 B E C 4 4 D } " > < a 1 6 : c r e a t i o n I d   x m l n s : a 1 6 = " h t t p : / / s c h e m a s . m i c r o s o f t . c o m / o f f i c e / d r a w i n g / 2 0 1 0 / m a i n "   i d = " { 2 D 6 F F 0 6 7 - 5 8 D 1 - 4 B 3 3 - A B E A - C 2 8 8 A 0 3 D C 6 6 B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A F B 4 B F 8 6 - 1 6 D E - 4 7 C E - B 0 3 2 - C 9 8 E 6 2 2 6 1 4 D 3 } "   t y p e = " s l i d e n u m " / > < a : e n d P a r a R P r   d i r t y = " 0 "   l a n g = " e n - U S " / > < / a : p > < / p : t x B o d y > < / p : s p > < / p : s p T r e e > < p : e x t L s t > < p : e x t   u r i = " { E E 9 9 2 1 3 D - D A B 6 - 4 8 8 D - 9 8 0 F - F F 7 3 1 E 9 6 B 2 4 C } " > < p 1 4 : c r e a t i o n I d   x m l n s : p 1 4 = " h t t p : / / s c h e m a s . m i c r o s o f t . c o m / o f f i c e / p o w e r p o i n t / 2 0 1 0 / m a i n "   v a l = " 1 6 4 4 4 9 4 5 8 3 4 4 5 " / > < / p : e x t > < / p : e x t L s t > < / p : c S l d > < p : c l r M a p O v r > < a : m a s t e r C l r M a p p i n g / > < / p : c l r M a p O v r > < / p : s l d L a y o u t >
</file>

<file path=ppt/slideLayouts/slideLayout7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b l a n k " > < p : c S l d   n a m e = " B l a n k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D a t e   P l a c e h o l d e r   1 " > < a : e x t L s t > < a : e x t   u r i = " { A 3 9 9 A 5 6 9 - 4 B B 7 - 4 E F 6 - 9 4 D 3 - B 4 B 5 1 F 0 D C 9 7 6 } " > < a 1 6 : c r e a t i o n I d   x m l n s : a 1 6 = " h t t p : / / s c h e m a s . m i c r o s o f t . c o m / o f f i c e / d r a w i n g / 2 0 1 0 / m a i n "   i d = " { 4 B F B 5 9 E 4 - 5 C 1 0 - 4 E D 6 - 8 8 0 D - 5 6 B 1 9 5 B 7 0 0 0 1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7 D C B 9 E 9 8 - 4 E 2 E - 4 F 9 8 - 9 B 2 E - D E 9 1 5 9 5 7 0 F 9 7 } "   t y p e = " d a t e t i m e 1 " > < a : t > 2 / 1 0 / 2 0 2 2 < / a : t > < / a : f l d > < a : e n d P a r a R P r   d i r t y = " 0 "   l a n g = " e n - U S " / > < / a : p > < / p : t x B o d y > < / p : s p > < p : s p > < p : n v S p P r > < p : c N v P r   i d = " 3 "   n a m e = " F o o t e r   P l a c e h o l d e r   2 " > < a : e x t L s t > < a : e x t   u r i = " { 4 1 5 5 C 9 D 7 - 3 8 F 5 - 4 1 2 8 - 9 6 E F - 0 5 3 A F F A 7 3 5 4 C } " > < a 1 6 : c r e a t i o n I d   x m l n s : a 1 6 = " h t t p : / / s c h e m a s . m i c r o s o f t . c o m / o f f i c e / d r a w i n g / 2 0 1 0 / m a i n "   i d = " { C 8 0 6 F 3 9 B - 0 A F 5 - 4 1 D 4 - 8 5 D F - D 0 4 F 0 7 B 9 5 E 3 4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S l i d e   N u m b e r   P l a c e h o l d e r   3 " > < a : e x t L s t > < a : e x t   u r i = " { 6 A 7 0 5 6 1 B - C 6 7 4 - 4 A 2 A - A C 2 B - 6 B A F E 1 C 1 B 5 7 E } " > < a 1 6 : c r e a t i o n I d   x m l n s : a 1 6 = " h t t p : / / s c h e m a s . m i c r o s o f t . c o m / o f f i c e / d r a w i n g / 2 0 1 0 / m a i n "   i d = " { 3 C 2 7 4 E D E - F 5 6 0 - 4 6 0 2 - 9 9 C 4 - 2 0 0 8 A E B 3 C F B 1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E D 2 9 9 2 8 4 - 0 4 3 B - 4 3 D 7 - A 3 3 3 - 6 2 E A 9 8 D 8 A 6 5 8 } "   t y p e = " s l i d e n u m " / > < a : e n d P a r a R P r   d i r t y = " 0 "   l a n g = " e n - U S " / > < / a : p > < / p : t x B o d y > < / p : s p > < / p : s p T r e e > < p : e x t L s t > < p : e x t   u r i = " { 6 6 E 1 7 1 C D - 1 2 3 9 - 4 5 0 A - B D C 6 - 8 3 A 2 1 6 6 C 7 4 1 7 } " > < p 1 4 : c r e a t i o n I d   x m l n s : p 1 4 = " h t t p : / / s c h e m a s . m i c r o s o f t . c o m / o f f i c e / p o w e r p o i n t / 2 0 1 0 / m a i n "   v a l = " 1 6 4 4 4 9 4 5 8 3 4 4 7 " / > < / p : e x t > < / p : e x t L s t > < / p : c S l d > < p : c l r M a p O v r > < a : m a s t e r C l r M a p p i n g / > < / p : c l r M a p O v r > < / p : s l d L a y o u t >
</file>

<file path=ppt/slideLayouts/slideLayout8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o b j T x " > < p : c S l d   n a m e = " C o n t e n t   w i t h   C a p t i o n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9 2 8 E 2 B 9 1 - 3 7 9 0 - 4 B 8 5 - B 9 F 9 - 4 2 1 A D 1 0 6 1 3 C 8 } " > < a 1 6 : c r e a t i o n I d   x m l n s : a 1 6 = " h t t p : / / s c h e m a s . m i c r o s o f t . c o m / o f f i c e / d r a w i n g / 2 0 1 0 / m a i n "   i d = " { 3 7 C E 1 A 7 0 - 2 1 7 F - 4 C 3 A - 8 2 2 6 - 1 6 3 1 F C 2 4 D 3 6 B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9 7 8 8 "   y = " 4 5 7 2 0 0 " / > < a : e x t   c x = " 3 9 3 2 2 3 7 "   c y = " 1 6 0 0 2 0 0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l v l = " 0 " > < a : d e f R P r   d i r t y = " 0 "   l a n g = " e n - U S "   s z = " 3 2 0 0 " /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C o n t e n t   P l a c e h o l d e r   2 " > < a : e x t L s t > < a : e x t   u r i = " { 6 F 5 C B 1 D 0 - F 0 1 8 - 4 D A 9 - 9 7 E 7 - F 3 5 8 7 1 3 7 7 3 0 2 } " > < a 1 6 : c r e a t i o n I d   x m l n s : a 1 6 = " h t t p : / / s c h e m a s . m i c r o s o f t . c o m / o f f i c e / d r a w i n g / 2 0 1 0 / m a i n "   i d = " { B 8 3 F A E 6 B - B 6 B 4 - 4 D 8 6 - 9 2 7 B - 5 9 3 2 A F 0 8 F 4 B C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5 1 8 3 1 8 7 "   y = " 9 8 7 4 2 5 " / > < a : e x t   c x = " 6 1 7 2 2 0 0 "   c y = " 4 8 7 3 6 2 5 " / > < / a : x f r m > < a : p r s t G e o m   p r s t = " r e c t " > < a : a v L s t / > < / a : p r s t G e o m > < / p : s p P r > < p : t x B o d y > < a : b o d y P r   r t l C o l = " 0 "   v e r t = " h o r z " / > < a : l s t S t y l e > < a : l v l 1 p P r   l v l = " 0 " > < a : d e f R P r   d i r t y = " 0 "   l a n g = " e n - U S "   s z = " 3 2 0 0 " / > < / a : l v l 1 p P r > < a : l v l 2 p P r   l v l = " 1 " > < a : d e f R P r   d i r t y = " 0 "   l a n g = " e n - U S "   s z = " 2 8 0 0 " / > < / a : l v l 2 p P r > < a : l v l 3 p P r   l v l = " 2 " > < a : d e f R P r   d i r t y = " 0 "   l a n g = " e n - U S "   s z = " 2 4 0 0 " / > < / a : l v l 3 p P r > < a : l v l 4 p P r   l v l = " 3 " > < a : d e f R P r   d i r t y = " 0 "   l a n g = " e n - U S "   s z = " 2 0 0 0 " / > < / a : l v l 4 p P r > < a : l v l 5 p P r   l v l = " 4 " > < a : d e f R P r   d i r t y = " 0 "   l a n g = " e n - U S "   s z = " 2 0 0 0 " / > < / a : l v l 5 p P r > < a : l v l 6 p P r   l v l = " 5 " > < a : d e f R P r   d i r t y = " 0 "   l a n g = " e n - U S "   s z = " 2 0 0 0 " / > < / a : l v l 6 p P r > < a : l v l 7 p P r   l v l = " 6 " > < a : d e f R P r   d i r t y = " 0 "   l a n g = " e n - U S "   s z = " 2 0 0 0 " / > < / a : l v l 7 p P r > < a : l v l 8 p P r   l v l = " 7 " > < a : d e f R P r   d i r t y = " 0 "   l a n g = " e n - U S "   s z = " 2 0 0 0 " / > < / a : l v l 8 p P r > < a : l v l 9 p P r   l v l = " 8 " > < a : d e f R P r   d i r t y = " 0 "   l a n g = " e n - U S "   s z = " 2 0 0 0 " / > < / a : l v l 9 p P r > < / a : l s t S t y l e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T e x t   P l a c e h o l d e r   3 " > < a : e x t L s t > < a : e x t   u r i = " { E B F C 7 7 7 1 - A 9 1 3 - 4 B 7 3 - 9 6 3 0 - C 8 A C C 2 2 A A 9 3 E } " > < a 1 6 : c r e a t i o n I d   x m l n s : a 1 6 = " h t t p : / / s c h e m a s . m i c r o s o f t . c o m / o f f i c e / d r a w i n g / 2 0 1 0 / m a i n "   i d = " { 0 A 9 B 0 B 7 5 - 5 5 8 6 - 4 F 3 F - 8 5 4 1 - 5 7 0 D 5 5 E C F 0 0 E } " / > < / a : e x t > < / a : e x t L s t > < / p : c N v P r > < p : c N v S p P r > < a : s p L o c k s   n o G r p = " t r u e " / > < / p : c N v S p P r > < p : n v P r > < p : p h   i d x = " 2 "   t y p e = " b o d y " / > < / p : n v P r > < / p : n v S p P r > < p : s p P r > < a : x f r m   r o t = " 0 " > < a : o f f   x = " 8 3 9 7 8 8 "   y = " 2 0 5 7 4 0 0 " / > < a : e x t   c x = " 3 9 3 2 2 3 7 "   c y = " 3 8 1 1 5 8 7 " / > < / a : x f r m > < a : p r s t G e o m   p r s t = " r e c t " > < a : a v L s t / > < / a : p r s t G e o m > < / p : s p P r > < p : t x B o d y > < a : b o d y P r   r t l C o l = " 0 "   v e r t = " h o r z " / > < a : l s t S t y l e > < a : l v l 1 p P r   i n d e n t = " 0 "   l v l = " 0 "   m a r L = " 0 " > < a : b u N o n e / > < a : d e f R P r   d i r t y = " 0 "   l a n g = " e n - U S "   s z = " 1 6 0 0 " / > < / a : l v l 1 p P r > < a : l v l 2 p P r   i n d e n t = " 0 "   l v l = " 1 "   m a r L = " 4 5 7 2 0 0 " > < a : b u N o n e / > < a : d e f R P r   d i r t y = " 0 "   l a n g = " e n - U S "   s z = " 1 4 0 0 " / > < / a : l v l 2 p P r > < a : l v l 3 p P r   i n d e n t = " 0 "   l v l = " 2 "   m a r L = " 9 1 4 4 0 0 " > < a : b u N o n e / > < a : d e f R P r   d i r t y = " 0 "   l a n g = " e n - U S "   s z = " 1 2 0 0 " / > < / a : l v l 3 p P r > < a : l v l 4 p P r   i n d e n t = " 0 "   l v l = " 3 "   m a r L = " 1 3 7 1 6 0 0 " > < a : b u N o n e / > < a : d e f R P r   d i r t y = " 0 "   l a n g = " e n - U S "   s z = " 1 0 0 0 " / > < / a : l v l 4 p P r > < a : l v l 5 p P r   i n d e n t = " 0 "   l v l = " 4 "   m a r L = " 1 8 2 8 8 0 0 " > < a : b u N o n e / > < a : d e f R P r   d i r t y = " 0 "   l a n g = " e n - U S "   s z = " 1 0 0 0 " / > < / a : l v l 5 p P r > < a : l v l 6 p P r   i n d e n t = " 0 "   l v l = " 5 "   m a r L = " 2 2 8 6 0 0 0 " > < a : b u N o n e / > < a : d e f R P r   d i r t y = " 0 "   l a n g = " e n - U S "   s z = " 1 0 0 0 " / > < / a : l v l 6 p P r > < a : l v l 7 p P r   i n d e n t = " 0 "   l v l = " 6 "   m a r L = " 2 7 4 3 2 0 0 " > < a : b u N o n e / > < a : d e f R P r   d i r t y = " 0 "   l a n g = " e n - U S "   s z = " 1 0 0 0 " / > < / a : l v l 7 p P r > < a : l v l 8 p P r   i n d e n t = " 0 "   l v l = " 7 "   m a r L = " 3 2 0 0 4 0 0 " > < a : b u N o n e / > < a : d e f R P r   d i r t y = " 0 "   l a n g = " e n - U S "   s z = " 1 0 0 0 " / > < / a : l v l 8 p P r > < a : l v l 9 p P r   i n d e n t = " 0 "   l v l = " 8 "   m a r L = " 3 6 5 7 6 0 0 " > < a : b u N o n e / > < a : d e f R P r   d i r t y = " 0 "   l a n g = " e n - U S "   s z = " 1 0 0 0 " / > < / a : l v l 9 p P r > < / a : l s t S t y l e > < a : p > < a : p P r   l v l = " 0 " / > < a : r > < a : r P r   d i r t y = " 0 "   l a n g = " e n - U S " / > < a : t > E d i t   M a s t e r   t e x t   s t y l e s < / a : t > < / a : r > < a : e n d P a r a R P r   d i r t y = " 0 "   l a n g = " e n - U S " / > < / a : p > < / p : t x B o d y > < / p : s p > < p : s p > < p : n v S p P r > < p : c N v P r   i d = " 5 "   n a m e = " D a t e   P l a c e h o l d e r   4 " > < a : e x t L s t > < a : e x t   u r i = " { 9 F 3 1 9 E E B - 8 2 C E - 4 D 0 E - A 0 B A - 8 9 5 5 0 4 3 D 1 4 B 9 } " > < a 1 6 : c r e a t i o n I d   x m l n s : a 1 6 = " h t t p : / / s c h e m a s . m i c r o s o f t . c o m / o f f i c e / d r a w i n g / 2 0 1 0 / m a i n "   i d = " { B 2 0 F 6 9 5 7 - 8 E A 6 - 4 B B 2 - 9 3 C 0 - 7 5 5 C C D C F C 1 4 5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6 C 1 4 1 8 D F - 5 F F 2 - 4 D 4 E - 9 5 A E - 9 E 8 A A 6 4 7 3 E 8 4 } "   t y p e = " d a t e t i m e 1 " > < a : t > 2 / 1 0 / 2 0 2 2 < / a : t > < / a : f l d > < a : e n d P a r a R P r   d i r t y = " 0 "   l a n g = " e n - U S " / > < / a : p > < / p : t x B o d y > < / p : s p > < p : s p > < p : n v S p P r > < p : c N v P r   i d = " 6 "   n a m e = " F o o t e r   P l a c e h o l d e r   5 " > < a : e x t L s t > < a : e x t   u r i = " { F F 7 8 D 2 2 9 - 5 8 7 7 - 4 6 2 2 - B 9 1 6 - A F 2 8 E A B 2 0 D 5 B } " > < a 1 6 : c r e a t i o n I d   x m l n s : a 1 6 = " h t t p : / / s c h e m a s . m i c r o s o f t . c o m / o f f i c e / d r a w i n g / 2 0 1 0 / m a i n "   i d = " { C B 7 A 3 F C 1 - 6 C E 7 - 4 F 2 F - B 7 0 3 - C 1 5 2 C A 5 C 7 3 F B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7 "   n a m e = " S l i d e   N u m b e r   P l a c e h o l d e r   6 " > < a : e x t L s t > < a : e x t   u r i = " { 3 2 D E 1 6 2 7 - 4 0 F 9 - 4 D 5 2 - 8 F 1 7 - 7 7 A 7 3 9 5 9 7 F 9 6 } " > < a 1 6 : c r e a t i o n I d   x m l n s : a 1 6 = " h t t p : / / s c h e m a s . m i c r o s o f t . c o m / o f f i c e / d r a w i n g / 2 0 1 0 / m a i n "   i d = " { D C 2 E D C B 3 - 9 9 C F - 4 B 1 7 - B B E 8 - A 6 3 5 6 E C B 3 A 9 0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7 1 8 A A 8 7 1 - B 8 3 B - 4 E 3 B - B 0 A 3 - E 3 3 0 C 8 3 8 5 7 E 7 } "   t y p e = " s l i d e n u m " / > < a : e n d P a r a R P r   d i r t y = " 0 "   l a n g = " e n - U S " / > < / a : p > < / p : t x B o d y > < / p : s p > < / p : s p T r e e > < p : e x t L s t > < p : e x t   u r i = " { 1 5 1 3 6 7 A 6 - C 8 8 8 - 4 A 6 5 - 9 4 D F - 8 D D A 8 C 6 7 D 0 D 4 } " > < p 1 4 : c r e a t i o n I d   x m l n s : p 1 4 = " h t t p : / / s c h e m a s . m i c r o s o f t . c o m / o f f i c e / p o w e r p o i n t / 2 0 1 0 / m a i n "   v a l = " 1 6 4 4 4 9 4 5 8 3 4 4 9 " / > < / p : e x t > < / p : e x t L s t > < / p : c S l d > < p : c l r M a p O v r > < a : m a s t e r C l r M a p p i n g / > < / p : c l r M a p O v r > < / p : s l d L a y o u t >
</file>

<file path=ppt/slideLayouts/slideLayout9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p i c T x " > < p : c S l d   n a m e = " P i c t u r e   w i t h   C a p t i o n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3 E 9 E B B A 8 - E 6 7 4 - 4 B 2 6 - B D 1 C - C F 2 5 5 8 E 3 4 3 F 6 } " > < a 1 6 : c r e a t i o n I d   x m l n s : a 1 6 = " h t t p : / / s c h e m a s . m i c r o s o f t . c o m / o f f i c e / d r a w i n g / 2 0 1 0 / m a i n "   i d = " { 0 A 4 0 B D 0 F - F 9 F 0 - 4 7 0 2 - B F 6 0 - E B A C A 7 5 7 B 3 5 B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9 7 8 8 "   y = " 4 5 7 2 0 0 " / > < a : e x t   c x = " 3 9 3 2 2 3 7 "   c y = " 1 6 0 0 2 0 0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l v l = " 0 " > < a : d e f R P r   d i r t y = " 0 "   l a n g = " e n - U S "   s z = " 3 2 0 0 " /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P i c t u r e   P l a c e h o l d e r   2 " > < a : e x t L s t > < a : e x t   u r i = " { 8 2 0 9 B C 2 5 - 3 C 4 E - 4 5 D 6 - 9 4 7 5 - E 9 8 7 F C F A C 7 B 8 } " > < a 1 6 : c r e a t i o n I d   x m l n s : a 1 6 = " h t t p : / / s c h e m a s . m i c r o s o f t . c o m / o f f i c e / d r a w i n g / 2 0 1 0 / m a i n "   i d = " { 1 8 0 A E E 0 A - 0 6 9 E - 4 9 C B - A 3 2 D - A F 5 4 A 2 3 4 E 7 B 5 } " / > < / a : e x t > < / a : e x t L s t > < / p : c N v P r > < p : c N v S p P r > < a : s p L o c k s   n o G r p = " t r u e " / > < / p : c N v S p P r > < p : n v P r > < p : p h   i d x = " 1 "   t y p e = " p i c " / > < / p : n v P r > < / p : n v S p P r > < p : s p P r > < a : x f r m   r o t = " 0 " > < a : o f f   x = " 5 1 8 3 1 8 7 "   y = " 9 8 7 4 2 5 " / > < a : e x t   c x = " 6 1 7 2 2 0 0 "   c y = " 4 8 7 3 6 2 5 " / > < / a : x f r m > < a : p r s t G e o m   p r s t = " r e c t " > < a : a v L s t / > < / a : p r s t G e o m > < / p : s p P r > < p : t x B o d y > < a : b o d y P r   r t l C o l = " 0 "   v e r t = " h o r z " / > < a : l s t S t y l e > < a : l v l 1 p P r   i n d e n t = " 0 "   l v l = " 0 "   m a r L = " 0 " > < a : b u N o n e / > < a : d e f R P r   d i r t y = " 0 "   l a n g = " e n - U S "   s z = " 3 2 0 0 " / > < / a : l v l 1 p P r > < a : l v l 2 p P r   i n d e n t = " 0 "   l v l = " 1 "   m a r L = " 4 5 7 2 0 0 " > < a : b u N o n e / > < a : d e f R P r   d i r t y = " 0 "   l a n g = " e n - U S "   s z = " 2 8 0 0 " / > < / a : l v l 2 p P r > < a : l v l 3 p P r   i n d e n t = " 0 "   l v l = " 2 "   m a r L = " 9 1 4 4 0 0 " > < a : b u N o n e / > < a : d e f R P r   d i r t y = " 0 "   l a n g = " e n - U S "   s z = " 2 4 0 0 " / > < / a : l v l 3 p P r > < a : l v l 4 p P r   i n d e n t = " 0 "   l v l = " 3 "   m a r L = " 1 3 7 1 6 0 0 " > < a : b u N o n e / > < a : d e f R P r   d i r t y = " 0 "   l a n g = " e n - U S "   s z = " 2 0 0 0 " / > < / a : l v l 4 p P r > < a : l v l 5 p P r   i n d e n t = " 0 "   l v l = " 4 "   m a r L = " 1 8 2 8 8 0 0 " > < a : b u N o n e / > < a : d e f R P r   d i r t y = " 0 "   l a n g = " e n - U S "   s z = " 2 0 0 0 " / > < / a : l v l 5 p P r > < a : l v l 6 p P r   i n d e n t = " 0 "   l v l = " 5 "   m a r L = " 2 2 8 6 0 0 0 " > < a : b u N o n e / > < a : d e f R P r   d i r t y = " 0 "   l a n g = " e n - U S "   s z = " 2 0 0 0 " / > < / a : l v l 6 p P r > < a : l v l 7 p P r   i n d e n t = " 0 "   l v l = " 6 "   m a r L = " 2 7 4 3 2 0 0 " > < a : b u N o n e / > < a : d e f R P r   d i r t y = " 0 "   l a n g = " e n - U S "   s z = " 2 0 0 0 " / > < / a : l v l 7 p P r > < a : l v l 8 p P r   i n d e n t = " 0 "   l v l = " 7 "   m a r L = " 3 2 0 0 4 0 0 " > < a : b u N o n e / > < a : d e f R P r   d i r t y = " 0 "   l a n g = " e n - U S "   s z = " 2 0 0 0 " / > < / a : l v l 8 p P r > < a : l v l 9 p P r   i n d e n t = " 0 "   l v l = " 8 "   m a r L = " 3 6 5 7 6 0 0 " > < a : b u N o n e / > < a : d e f R P r   d i r t y = " 0 "   l a n g = " e n - U S "   s z = " 2 0 0 0 " / > < / a : l v l 9 p P r > < / a : l s t S t y l e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T e x t   P l a c e h o l d e r   3 " > < a : e x t L s t > < a : e x t   u r i = " { 2 B F F 2 C A B - 3 9 1 F - 4 0 A 8 - A 0 1 C - 4 7 D 9 C D E C 1 9 1 8 } " > < a 1 6 : c r e a t i o n I d   x m l n s : a 1 6 = " h t t p : / / s c h e m a s . m i c r o s o f t . c o m / o f f i c e / d r a w i n g / 2 0 1 0 / m a i n "   i d = " { 4 2 9 D F 9 7 4 - 9 A A 1 - 4 F C 9 - 9 7 7 C - 9 6 5 0 1 B A E E 6 9 D } " / > < / a : e x t > < / a : e x t L s t > < / p : c N v P r > < p : c N v S p P r > < a : s p L o c k s   n o G r p = " t r u e " / > < / p : c N v S p P r > < p : n v P r > < p : p h   i d x = " 2 "   t y p e = " b o d y " / > < / p : n v P r > < / p : n v S p P r > < p : s p P r > < a : x f r m   r o t = " 0 " > < a : o f f   x = " 8 3 9 7 8 8 "   y = " 2 0 5 7 4 0 0 " / > < a : e x t   c x = " 3 9 3 2 2 3 7 "   c y = " 3 8 1 1 5 8 7 " / > < / a : x f r m > < a : p r s t G e o m   p r s t = " r e c t " > < a : a v L s t / > < / a : p r s t G e o m > < / p : s p P r > < p : t x B o d y > < a : b o d y P r   r t l C o l = " 0 "   v e r t = " h o r z " / > < a : l s t S t y l e > < a : l v l 1 p P r   i n d e n t = " 0 "   l v l = " 0 "   m a r L = " 0 " > < a : b u N o n e / > < a : d e f R P r   d i r t y = " 0 "   l a n g = " e n - U S "   s z = " 1 6 0 0 " / > < / a : l v l 1 p P r > < a : l v l 2 p P r   i n d e n t = " 0 "   l v l = " 1 "   m a r L = " 4 5 7 2 0 0 " > < a : b u N o n e / > < a : d e f R P r   d i r t y = " 0 "   l a n g = " e n - U S "   s z = " 1 4 0 0 " / > < / a : l v l 2 p P r > < a : l v l 3 p P r   i n d e n t = " 0 "   l v l = " 2 "   m a r L = " 9 1 4 4 0 0 " > < a : b u N o n e / > < a : d e f R P r   d i r t y = " 0 "   l a n g = " e n - U S "   s z = " 1 2 0 0 " / > < / a : l v l 3 p P r > < a : l v l 4 p P r   i n d e n t = " 0 "   l v l = " 3 "   m a r L = " 1 3 7 1 6 0 0 " > < a : b u N o n e / > < a : d e f R P r   d i r t y = " 0 "   l a n g = " e n - U S "   s z = " 1 0 0 0 " / > < / a : l v l 4 p P r > < a : l v l 5 p P r   i n d e n t = " 0 "   l v l = " 4 "   m a r L = " 1 8 2 8 8 0 0 " > < a : b u N o n e / > < a : d e f R P r   d i r t y = " 0 "   l a n g = " e n - U S "   s z = " 1 0 0 0 " / > < / a : l v l 5 p P r > < a : l v l 6 p P r   i n d e n t = " 0 "   l v l = " 5 "   m a r L = " 2 2 8 6 0 0 0 " > < a : b u N o n e / > < a : d e f R P r   d i r t y = " 0 "   l a n g = " e n - U S "   s z = " 1 0 0 0 " / > < / a : l v l 6 p P r > < a : l v l 7 p P r   i n d e n t = " 0 "   l v l = " 6 "   m a r L = " 2 7 4 3 2 0 0 " > < a : b u N o n e / > < a : d e f R P r   d i r t y = " 0 "   l a n g = " e n - U S "   s z = " 1 0 0 0 " / > < / a : l v l 7 p P r > < a : l v l 8 p P r   i n d e n t = " 0 "   l v l = " 7 "   m a r L = " 3 2 0 0 4 0 0 " > < a : b u N o n e / > < a : d e f R P r   d i r t y = " 0 "   l a n g = " e n - U S "   s z = " 1 0 0 0 " / > < / a : l v l 8 p P r > < a : l v l 9 p P r   i n d e n t = " 0 "   l v l = " 8 "   m a r L = " 3 6 5 7 6 0 0 " > < a : b u N o n e / > < a : d e f R P r   d i r t y = " 0 "   l a n g = " e n - U S "   s z = " 1 0 0 0 " / > < / a : l v l 9 p P r > < / a : l s t S t y l e > < a : p > < a : p P r   l v l = " 0 " / > < a : r > < a : r P r   d i r t y = " 0 "   l a n g = " e n - U S " / > < a : t > E d i t   M a s t e r   t e x t   s t y l e s < / a : t > < / a : r > < a : e n d P a r a R P r   d i r t y = " 0 "   l a n g = " e n - U S " / > < / a : p > < / p : t x B o d y > < / p : s p > < p : s p > < p : n v S p P r > < p : c N v P r   i d = " 5 "   n a m e = " D a t e   P l a c e h o l d e r   4 " > < a : e x t L s t > < a : e x t   u r i = " { 4 C B F E 8 6 9 - E A 1 3 - 4 2 7 C - 8 5 A 8 - E E 5 8 8 1 3 2 D 0 B 1 } " > < a 1 6 : c r e a t i o n I d   x m l n s : a 1 6 = " h t t p : / / s c h e m a s . m i c r o s o f t . c o m / o f f i c e / d r a w i n g / 2 0 1 0 / m a i n "   i d = " { 3 9 3 4 B 4 6 3 - 5 0 9 F - 4 C E E - B 8 A 1 - 8 9 C 8 7 B A B B C A 4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8 6 B 2 0 7 A 2 - 2 9 D 2 - 4 1 E 0 - A 9 C 9 - 8 5 5 2 2 9 B 2 4 2 5 8 } "   t y p e = " d a t e t i m e 1 " > < a : t > 2 / 1 0 / 2 0 2 2 < / a : t > < / a : f l d > < a : e n d P a r a R P r   d i r t y = " 0 "   l a n g = " e n - U S " / > < / a : p > < / p : t x B o d y > < / p : s p > < p : s p > < p : n v S p P r > < p : c N v P r   i d = " 6 "   n a m e = " F o o t e r   P l a c e h o l d e r   5 " > < a : e x t L s t > < a : e x t   u r i = " { D E C D E E D D - 0 5 4 2 - 4 3 D 2 - 9 7 4 0 - E E 2 2 7 8 6 C A 3 B B } " > < a 1 6 : c r e a t i o n I d   x m l n s : a 1 6 = " h t t p : / / s c h e m a s . m i c r o s o f t . c o m / o f f i c e / d r a w i n g / 2 0 1 0 / m a i n "   i d = " { E 5 7 5 E 9 1 5 - 4 3 F 1 - 4 8 B E - 9 2 A E - 2 5 5 5 A E E 3 0 2 0 F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7 "   n a m e = " S l i d e   N u m b e r   P l a c e h o l d e r   6 " > < a : e x t L s t > < a : e x t   u r i = " { 1 E 4 2 C 0 F B - 0 8 F C - 4 A 4 5 - B 8 D 9 - 1 E 8 9 1 2 D 8 3 6 4 7 } " > < a 1 6 : c r e a t i o n I d   x m l n s : a 1 6 = " h t t p : / / s c h e m a s . m i c r o s o f t . c o m / o f f i c e / d r a w i n g / 2 0 1 0 / m a i n "   i d = " { E E 0 A 2 0 4 F - B D 7 1 - 4 3 C 6 - 8 D 5 8 - 3 9 8 7 D 1 6 5 D 0 0 1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4 8 D 2 6 D 1 0 - 1 2 F 7 - 4 8 4 6 - B A 5 A - 3 1 F 1 3 6 9 C 7 B 2 C } "   t y p e = " s l i d e n u m " / > < a : e n d P a r a R P r   d i r t y = " 0 "   l a n g = " e n - U S " / > < / a : p > < / p : t x B o d y > < / p : s p > < / p : s p T r e e > < p : e x t L s t > < p : e x t   u r i = " { 9 6 A 3 4 5 A D - 4 7 A 6 - 4 1 B 5 - 8 F 9 0 - 4 3 8 8 C 9 B E A 6 C B } " > < p 1 4 : c r e a t i o n I d   x m l n s : p 1 4 = " h t t p : / / s c h e m a s . m i c r o s o f t . c o m / o f f i c e / p o w e r p o i n t / 2 0 1 0 / m a i n "   v a l = " 1 6 4 4 4 9 4 5 8 3 4 5 1 " / > < / p : e x t > < / p : e x t L s t > < / p : c S l d > < p : c l r M a p O v r > < a : m a s t e r C l r M a p p i n g / > < / p : c l r M a p O v r > < / p : s l d L a y o u t >
</file>

<file path=ppt/slideMasters/_rels/slideMaster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1 . x m l "   T y p e = " h t t p : / / s c h e m a s . o p e n x m l f o r m a t s . o r g / o f f i c e D o c u m e n t / 2 0 0 6 / r e l a t i o n s h i p s / s l i d e L a y o u t " / > < R e l a t i o n s h i p   I d = " r I d 2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3 "   T a r g e t = " . . / s l i d e L a y o u t s / s l i d e L a y o u t 3 . x m l "   T y p e = " h t t p : / / s c h e m a s . o p e n x m l f o r m a t s . o r g / o f f i c e D o c u m e n t / 2 0 0 6 / r e l a t i o n s h i p s / s l i d e L a y o u t " / > < R e l a t i o n s h i p   I d = " r I d 4 "   T a r g e t = " . . / s l i d e L a y o u t s / s l i d e L a y o u t 4 . x m l "   T y p e = " h t t p : / / s c h e m a s . o p e n x m l f o r m a t s . o r g / o f f i c e D o c u m e n t / 2 0 0 6 / r e l a t i o n s h i p s / s l i d e L a y o u t " / > < R e l a t i o n s h i p   I d = " r I d 5 "   T a r g e t = " . . / s l i d e L a y o u t s / s l i d e L a y o u t 5 . x m l "   T y p e = " h t t p : / / s c h e m a s . o p e n x m l f o r m a t s . o r g / o f f i c e D o c u m e n t / 2 0 0 6 / r e l a t i o n s h i p s / s l i d e L a y o u t " / > < R e l a t i o n s h i p   I d = " r I d 6 "   T a r g e t = " . . / s l i d e L a y o u t s / s l i d e L a y o u t 6 . x m l "   T y p e = " h t t p : / / s c h e m a s . o p e n x m l f o r m a t s . o r g / o f f i c e D o c u m e n t / 2 0 0 6 / r e l a t i o n s h i p s / s l i d e L a y o u t " / > < R e l a t i o n s h i p   I d = " r I d 7 "   T a r g e t = " . . / s l i d e L a y o u t s / s l i d e L a y o u t 7 . x m l "   T y p e = " h t t p : / / s c h e m a s . o p e n x m l f o r m a t s . o r g / o f f i c e D o c u m e n t / 2 0 0 6 / r e l a t i o n s h i p s / s l i d e L a y o u t " / > < R e l a t i o n s h i p   I d = " r I d 8 "   T a r g e t = " . . / s l i d e L a y o u t s / s l i d e L a y o u t 8 . x m l "   T y p e = " h t t p : / / s c h e m a s . o p e n x m l f o r m a t s . o r g / o f f i c e D o c u m e n t / 2 0 0 6 / r e l a t i o n s h i p s / s l i d e L a y o u t " / > < R e l a t i o n s h i p   I d = " r I d 9 "   T a r g e t = " . . / s l i d e L a y o u t s / s l i d e L a y o u t 9 . x m l "   T y p e = " h t t p : / / s c h e m a s . o p e n x m l f o r m a t s . o r g / o f f i c e D o c u m e n t / 2 0 0 6 / r e l a t i o n s h i p s / s l i d e L a y o u t " / > < R e l a t i o n s h i p   I d = " r I d 1 0 "   T a r g e t = " . . / s l i d e L a y o u t s / s l i d e L a y o u t 1 0 . x m l "   T y p e = " h t t p : / / s c h e m a s . o p e n x m l f o r m a t s . o r g / o f f i c e D o c u m e n t / 2 0 0 6 / r e l a t i o n s h i p s / s l i d e L a y o u t " / > < R e l a t i o n s h i p   I d = " r I d 1 1 "   T a r g e t = " . . / s l i d e L a y o u t s / s l i d e L a y o u t 1 1 . x m l "   T y p e = " h t t p : / / s c h e m a s . o p e n x m l f o r m a t s . o r g / o f f i c e D o c u m e n t / 2 0 0 6 / r e l a t i o n s h i p s / s l i d e L a y o u t " / > < R e l a t i o n s h i p   I d = " r I d 1 2 "   T a r g e t = " . . / t h e m e / t h e m e 1 . x m l "   T y p e = " h t t p : / / s c h e m a s . o p e n x m l f o r m a t s . o r g / o f f i c e D o c u m e n t / 2 0 0 6 / r e l a t i o n s h i p s / t h e m e " / > < / R e l a t i o n s h i p s >
</file>

<file path=ppt/slideMasters/slideMaster1.xml>�� < ? x m l   v e r s i o n = " 1 . 0 "   e n c o d i n g = " U T F - 1 6 " ? > < p : s l d M a s t e r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M a s t e r 1 " > < p : b g > < p : b g R e f   i d x = " 1 0 0 1 " > < a : s c h e m e C l r   v a l = " b g 1 " / > < / p : b g R e f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P l a c e h o l d e r   1 " > < a : e x t L s t > < a : e x t   u r i = " { B 2 6 F 1 4 7 3 - F 8 4 3 - 4 D D 0 - 9 6 C 5 - F 2 F 7 D 7 7 C 9 F B 9 } " > < a 1 6 : c r e a t i o n I d   x m l n s : a 1 6 = " h t t p : / / s c h e m a s . m i c r o s o f t . c o m / o f f i c e / d r a w i n g / 2 0 1 0 / m a i n "   i d = " { 3 B 8 B 5 C 0 5 - 0 2 3 E - 4 3 5 6 - B 2 B 8 - 5 9 9 D 8 3 8 8 F 3 9 2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8 2 0 0 "   y = " 3 6 5 1 2 5 " / > < a : e x t   c x = " 1 0 5 1 5 6 0 0 "   c y = " 1 3 2 5 5 6 3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> < a : n o r m A u t o f i t / > < / a : b o d y P r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T e x t   P l a c e h o l d e r   2 " > < a : e x t L s t > < a : e x t   u r i = " { F 1 D 9 E B 1 6 - 5 8 D 6 - 4 B 7 D - 8 0 5 F - E 7 7 F 3 F 4 8 1 8 4 A } " > < a 1 6 : c r e a t i o n I d   x m l n s : a 1 6 = " h t t p : / / s c h e m a s . m i c r o s o f t . c o m / o f f i c e / d r a w i n g / 2 0 1 0 / m a i n "   i d = " { A D 7 E 6 0 B 7 - 1 1 3 2 - 4 A 8 6 - A F 0 1 - B 7 4 E 9 2 0 C A 0 D 1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8 3 8 2 0 0 "   y = " 1 8 2 5 6 2 5 " / > < a : e x t   c x = " 1 0 5 1 5 6 0 0 "   c y = " 4 3 5 1 3 3 8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> < a : n o r m A u t o f i t / > < / a : b o d y P r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0 5 4 2 9 7 5 8 - B A 2 7 - 4 6 0 B - 9 0 6 A - B 1 7 F 5 C A 0 2 D E E } " > < a 1 6 : c r e a t i o n I d   x m l n s : a 1 6 = " h t t p : / / s c h e m a s . m i c r o s o f t . c o m / o f f i c e / d r a w i n g / 2 0 1 0 / m a i n "   i d = " { 4 2 7 E F E 7 F - 1 9 E A - 4 0 B 6 - A 3 D 7 - 8 C A 2 3 3 C A 8 C 5 D } " / > < / a : e x t > < / a : e x t L s t > < / p : c N v P r > < p : c N v S p P r > < a : s p L o c k s   n o G r p = " t r u e " / > < / p : c N v S p P r > < p : n v P r > < p : p h   i d x = " 2 "   s z = " h a l f "   t y p e = " d t " / > < / p : n v P r > < / p : n v S p P r > < p : s p P r > < a : x f r m   r o t = " 0 " > < a : o f f   x = " 8 3 8 2 0 0 "   y = " 6 3 5 6 3 5 0 " / > < a : e x t   c x = " 2 7 4 3 2 0 0 "   c y = " 3 6 5 1 2 5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/ > < a : l s t S t y l e > < a : l v l 1 p P r   a l g n = " l "   l v l = " 0 " > < a : d e f R P r   d i r t y = " 0 "   l a n g = " e n - U S "   s z = " 1 2 0 0 " > < a : s o l i d F i l l > < a : s c h e m e C l r   v a l = " t x 1 " > < a : t i n t   v a l = " 7 5 0 0 0 " / > < / a : s c h e m e C l r > < / a : s o l i d F i l l > < / a : d e f R P r > < / a : l v l 1 p P r > < / a : l s t S t y l e > < a : p > < a : p P r / > < a : f l d   i d = " { B 1 3 5 9 8 7 9 - 8 8 E 1 - 4 E D E - 8 D 3 B - C 7 B 2 5 B E 3 0 4 8 6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C A A 6 F 3 F 8 - 0 9 5 7 - 4 D 1 E - B 2 2 6 - B C A E 2 C F A D 7 1 1 } " > < a 1 6 : c r e a t i o n I d   x m l n s : a 1 6 = " h t t p : / / s c h e m a s . m i c r o s o f t . c o m / o f f i c e / d r a w i n g / 2 0 1 0 / m a i n "   i d = " { E 7 9 9 9 A F 9 - 8 4 2 2 - 4 3 D D - B 1 9 8 - 0 6 9 2 9 E 0 5 4 E 1 5 } " / > < / a : e x t > < / a : e x t L s t > < / p : c N v P r > < p : c N v S p P r > < a : s p L o c k s   n o G r p = " t r u e " / > < / p : c N v S p P r > < p : n v P r > < p : p h   i d x = " 3 "   s z = " q u a r t e r "   t y p e = " f t r " / > < / p : n v P r > < / p : n v S p P r > < p : s p P r > < a : x f r m   r o t = " 0 " > < a : o f f   x = " 4 0 3 8 6 0 0 "   y = " 6 3 5 6 3 5 0 " / > < a : e x t   c x = " 4 1 1 4 8 0 0 "   c y = " 3 6 5 1 2 5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/ > < a : l s t S t y l e > < a : l v l 1 p P r   a l g n = " c t r "   l v l = " 0 " > < a : d e f R P r   d i r t y = " 0 "   l a n g = " e n - U S "   s z = " 1 2 0 0 " > < a : s o l i d F i l l > < a : s c h e m e C l r   v a l = " t x 1 " > < a : t i n t   v a l = " 7 5 0 0 0 " / > < / a : s c h e m e C l r > < / a : s o l i d F i l l > < / a : d e f R P r > < / a : l v l 1 p P r > < / a : l s t S t y l e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1 9 0 2 4 C 1 B - 8 6 E A - 4 4 F E - 8 9 0 A - F D 9 7 D 8 0 5 9 0 C F } " > < a 1 6 : c r e a t i o n I d   x m l n s : a 1 6 = " h t t p : / / s c h e m a s . m i c r o s o f t . c o m / o f f i c e / d r a w i n g / 2 0 1 0 / m a i n "   i d = " { 1 1 6 0 6 D D 6 - A 5 2 4 - 4 E B 4 - A 1 9 0 - 2 E E C 2 4 4 0 7 A 6 E } " / > < / a : e x t > < / a : e x t L s t > < / p : c N v P r > < p : c N v S p P r > < a : s p L o c k s   n o G r p = " t r u e " / > < / p : c N v S p P r > < p : n v P r > < p : p h   i d x = " 4 "   s z = " q u a r t e r "   t y p e = " s l d N u m " / > < / p : n v P r > < / p : n v S p P r > < p : s p P r > < a : x f r m   r o t = " 0 " > < a : o f f   x = " 8 6 1 0 6 0 0 "   y = " 6 3 5 6 3 5 0 " / > < a : e x t   c x = " 2 7 4 3 2 0 0 "   c y = " 3 6 5 1 2 5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/ > < a : l s t S t y l e > < a : l v l 1 p P r   a l g n = " r "   l v l = " 0 " > < a : d e f R P r   d i r t y = " 0 "   l a n g = " e n - U S "   s z = " 1 2 0 0 " > < a : s o l i d F i l l > < a : s c h e m e C l r   v a l = " t x 1 " > < a : t i n t   v a l = " 7 5 0 0 0 " / > < / a : s c h e m e C l r > < / a : s o l i d F i l l > < / a : d e f R P r > < / a : l v l 1 p P r > < / a : l s t S t y l e > < a : p > < a : p P r / > < a : f l d   i d = " { D 8 3 0 C 7 D D - C F 4 E - 4 2 B D - 8 8 5 7 - A 9 F A F F 5 0 A 2 A 9 } "   t y p e = " s l i d e n u m " / > < a : e n d P a r a R P r   d i r t y = " 0 "   l a n g = " e n - U S " / > < / a : p > < / p : t x B o d y > < / p : s p > < / p : s p T r e e > < / p : c S l d > < p : c l r M a p   a c c e n t 1 = " a c c e n t 1 "   a c c e n t 2 = " a c c e n t 2 "   a c c e n t 3 = " a c c e n t 3 "   a c c e n t 4 = " a c c e n t 4 "   a c c e n t 5 = " a c c e n t 5 "   a c c e n t 6 = " a c c e n t 6 "   b g 1 = " l t 1 "   b g 2 = " l t 2 "   f o l H l i n k = " f o l H l i n k "   h l i n k = " h l i n k "   t x 1 = " d k 1 "   t x 2 = " d k 2 " / > < p : s l d L a y o u t I d L s t > < p : s l d L a y o u t I d   i d = " 2 1 4 7 4 8 3 6 4 9 "   r : i d = " r I d 1 " / > < p : s l d L a y o u t I d   i d = " 2 1 4 7 4 8 3 6 5 0 "   r : i d = " r I d 2 " / > < p : s l d L a y o u t I d   i d = " 2 1 4 7 4 8 3 6 5 1 "   r : i d = " r I d 3 " / > < p : s l d L a y o u t I d   i d = " 2 1 4 7 4 8 3 6 5 2 "   r : i d = " r I d 4 " / > < p : s l d L a y o u t I d   i d = " 2 1 4 7 4 8 3 6 5 3 "   r : i d = " r I d 5 " / > < p : s l d L a y o u t I d   i d = " 2 1 4 7 4 8 3 6 5 4 "   r : i d = " r I d 6 " / > < p : s l d L a y o u t I d   i d = " 2 1 4 7 4 8 3 6 5 5 "   r : i d = " r I d 7 " / > < p : s l d L a y o u t I d   i d = " 2 1 4 7 4 8 3 6 5 6 "   r : i d = " r I d 8 " / > < p : s l d L a y o u t I d   i d = " 2 1 4 7 4 8 3 6 5 7 "   r : i d = " r I d 9 " / > < p : s l d L a y o u t I d   i d = " 2 1 4 7 4 8 3 6 5 8 "   r : i d = " r I d 1 0 " / > < p : s l d L a y o u t I d   i d = " 2 1 4 7 4 8 3 6 5 9 "   r : i d = " r I d 1 1 " / > < / p : s l d L a y o u t I d L s t > < p : t x S t y l e s > < p : t i t l e S t y l e > < a : l v l 1 p P r   a l g n = " l "   l v l = " 0 "   r t l = " f a l s e " > < a : l n S p c > < a : s p c P c t   v a l = " 9 0 0 0 0 " / > < / a : l n S p c > < a : s p c B e f > < a : s p c P c t   v a l = " 0 " / > < / a : s p c B e f > < a : b u N o n e / > < a : d e f R P r   d i r t y = " 0 "   l a n g = " e n - U S "   s z = " 4 4 0 0 " > < a : s o l i d F i l l > < a : s c h e m e C l r   v a l = " t x 1 " / > < / a : s o l i d F i l l > < a : l a t i n   t y p e f a c e = " + m j - l t " / > < / a : d e f R P r > < / a : l v l 1 p P r > < / p : t i t l e S t y l e > < p : b o d y S t y l e > < a : l v l 1 p P r   a l g n = " l "   i n d e n t = " - 2 2 8 6 0 0 "   l v l = " 0 "   m a r L = " 2 2 8 6 0 0 "   r t l = " f a l s e " > < a : l n S p c > < a : s p c P c t   v a l = " 9 0 0 0 0 " / > < / a : l n S p c > < a : s p c B e f > < a : s p c P t s   v a l = " 1 0 0 0 " / > < / a : s p c B e f > < a : b u F o n t   t y p e f a c e = " A r i a l " / > < a : b u C h a r   c h a r = " " " / > < a : d e f R P r   d i r t y = " 0 "   l a n g = " e n - U S "   s z = " 2 8 0 0 " > < a : s o l i d F i l l > < a : s c h e m e C l r   v a l = " t x 1 " / > < / a : s o l i d F i l l > < a : l a t i n   t y p e f a c e = " + m n - l t " / > < / a : d e f R P r > < / a : l v l 1 p P r > < a : l v l 2 p P r   a l g n = " l "   i n d e n t = " - 2 2 8 6 0 0 "   l v l = " 1 "   m a r L = " 6 8 5 8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2 4 0 0 " > < a : s o l i d F i l l > < a : s c h e m e C l r   v a l = " t x 1 " / > < / a : s o l i d F i l l > < a : l a t i n   t y p e f a c e = " + m n - l t " / > < / a : d e f R P r > < / a : l v l 2 p P r > < a : l v l 3 p P r   a l g n = " l "   i n d e n t = " - 2 2 8 6 0 0 "   l v l = " 2 "   m a r L = " 1 1 4 3 0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2 0 0 0 " > < a : s o l i d F i l l > < a : s c h e m e C l r   v a l = " t x 1 " / > < / a : s o l i d F i l l > < a : l a t i n   t y p e f a c e = " + m n - l t " / > < / a : d e f R P r > < / a : l v l 3 p P r > < a : l v l 4 p P r   a l g n = " l "   i n d e n t = " - 2 2 8 6 0 0 "   l v l = " 3 "   m a r L = " 1 6 0 0 2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4 p P r > < a : l v l 5 p P r   a l g n = " l "   i n d e n t = " - 2 2 8 6 0 0 "   l v l = " 4 "   m a r L = " 2 0 5 7 4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5 p P r > < a : l v l 6 p P r   a l g n = " l "   i n d e n t = " - 2 2 8 6 0 0 "   l v l = " 5 "   m a r L = " 2 5 1 4 6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6 p P r > < a : l v l 7 p P r   a l g n = " l "   i n d e n t = " - 2 2 8 6 0 0 "   l v l = " 6 "   m a r L = " 2 9 7 1 8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7 p P r > < a : l v l 8 p P r   a l g n = " l "   i n d e n t = " - 2 2 8 6 0 0 "   l v l = " 7 "   m a r L = " 3 4 2 9 0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8 p P r > < a : l v l 9 p P r   a l g n = " l "   i n d e n t = " - 2 2 8 6 0 0 "   l v l = " 8 "   m a r L = " 3 8 8 6 2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9 p P r > < / p : b o d y S t y l e > < p : o t h e r S t y l e > < a : l v l 1 p P r   a l g n = " l "   l v l = " 0 "   m a r L = "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1 p P r > < a : l v l 2 p P r   a l g n = " l "   l v l = " 1 "   m a r L = " 4 5 7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2 p P r > < a : l v l 3 p P r   a l g n = " l "   l v l = " 2 "   m a r L = " 9 1 4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3 p P r > < a : l v l 4 p P r   a l g n = " l "   l v l = " 3 "   m a r L = " 1 3 7 1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4 p P r > < a : l v l 5 p P r   a l g n = " l "   l v l = " 4 "   m a r L = " 1 8 2 8 8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5 p P r > < a : l v l 6 p P r   a l g n = " l "   l v l = " 5 "   m a r L = " 2 2 8 6 0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6 p P r > < a : l v l 7 p P r   a l g n = " l "   l v l = " 6 "   m a r L = " 2 7 4 3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7 p P r > < a : l v l 8 p P r   a l g n = " l "   l v l = " 7 "   m a r L = " 3 2 0 0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8 p P r > < a : l v l 9 p P r   a l g n = " l "   l v l = " 8 "   m a r L = " 3 6 5 7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9 p P r > < / p : o t h e r S t y l e > < / p : t x S t y l e s > < / p : s l d M a s t e r >
</file>

<file path=ppt/slides/_rels/slide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e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1 . x m l "   T y p e = " h t t p : / / s c h e m a s . o p e n x m l f o r m a t s . o r g / o f f i c e D o c u m e n t / 2 0 0 6 / r e l a t i o n s h i p s / s l i d e L a y o u t " / > < / R e l a t i o n s h i p s >
</file>

<file path=ppt/slides/_rels/slide1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e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1 5 . j p e g "   T y p e = " h t t p : / / s c h e m a s . o p e n x m l f o r m a t s . o r g / o f f i c e D o c u m e n t / 2 0 0 6 / r e l a t i o n s h i p s / i m a g e " / > < R e l a t i o n s h i p   I d = " r I d 5 "   T a r g e t = " . . / m e d i a / i m a g e 1 6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1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e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1 7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1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e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1 8 . j p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1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e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8 . x m l "   T y p e = " h t t p : / / s c h e m a s . o p e n x m l f o r m a t s . o r g / o f f i c e D o c u m e n t / 2 0 0 6 / r e l a t i o n s h i p s / s l i d e L a y o u t " / > < / R e l a t i o n s h i p s >
</file>

<file path=ppt/slides/_rels/slide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e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3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e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4 . p n g "   T y p e = " h t t p : / / s c h e m a s . o p e n x m l f o r m a t s . o r g / o f f i c e D o c u m e n t / 2 0 0 6 / r e l a t i o n s h i p s / i m a g e " / > < R e l a t i o n s h i p   I d = " r I d 5 "   T a r g e t = " . . / m e d i a / i m a g e 5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e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6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e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7 . j p e g "   T y p e = " h t t p : / / s c h e m a s . o p e n x m l f o r m a t s . o r g / o f f i c e D o c u m e n t / 2 0 0 6 / r e l a t i o n s h i p s / i m a g e " / > < R e l a t i o n s h i p   I d = " r I d 5 "   T a r g e t = " . . / m e d i a / i m a g e 8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e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e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9 . j p e g "   T y p e = " h t t p : / / s c h e m a s . o p e n x m l f o r m a t s . o r g / o f f i c e D o c u m e n t / 2 0 0 6 / r e l a t i o n s h i p s / i m a g e " / > < R e l a t i o n s h i p   I d = " r I d 5 "   T a r g e t = " . . / m e d i a / i m a g e 1 0 . j p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e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1 1 . j p e g "   T y p e = " h t t p : / / s c h e m a s . o p e n x m l f o r m a t s . o r g / o f f i c e D o c u m e n t / 2 0 0 6 / r e l a t i o n s h i p s / i m a g e " / > < R e l a t i o n s h i p   I d = " r I d 5 "   T a r g e t = " . . / m e d i a / i m a g e 1 2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e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1 3 . j p e g "   T y p e = " h t t p : / / s c h e m a s . o p e n x m l f o r m a t s . o r g / o f f i c e D o c u m e n t / 2 0 0 6 / r e l a t i o n s h i p s / i m a g e " / > < R e l a t i o n s h i p   I d = " r I d 5 "   T a r g e t = " . . / m e d i a / i m a g e 1 4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slide1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4 " > < a : e x t L s t > < a : e x t   u r i = " { 1 7 F 1 7 7 A 5 - A A E E - 4 8 8 F - A B B 1 - A A 0 7 7 A E 2 5 E 1 B } " > < a 1 6 : c r e a t i o n I d   x m l n s : a 1 6 = " h t t p : / / s c h e m a s . m i c r o s o f t . c o m / o f f i c e / d r a w i n g / 2 0 1 0 / m a i n "   i d = " { 0 5 5 9 4 B 1 9 - C 5 0 9 - 4 4 4 B - 9 4 E 7 - 6 1 1 7 5 5 E A 4 1 E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0 9 1 "   r = " 6 8 5 " / > < a : s t r e t c h > < a : f i l l R e c t / > < / a : s t r e t c h > < / p : b l i p F i l l > < p : s p P r > < a : x f r m   r o t = " 0 " > < a : o f f   x = " 0 "   y = " - 5 8 2 0 6 5 " / > < a : e x t   c x = " 1 2 1 9 1 9 9 9 "   c y = " 7 4 4 0 0 6 4 " / > < / a : x f r m > < a : p r s t G e o m   p r s t = " r e c t " > < a : a v L s t / > < / a : p r s t G e o m > < a : n o F i l l / > < / p : s p P r > < / p : p i c > < p : s p > < p : n v S p P r > < p : c N v P r   i d = " 3 "   n a m e = " T i t l e   1 " > < a : e x t L s t > < a : e x t   u r i = " { 7 F 6 9 0 1 B 4 - 7 E 5 6 - 4 7 E 5 - B C 2 C - F E D 0 E 9 F 2 7 3 A 8 } " > < a 1 6 : c r e a t i o n I d   x m l n s : a 1 6 = " h t t p : / / s c h e m a s . m i c r o s o f t . c o m / o f f i c e / d r a w i n g / 2 0 1 0 / m a i n "   i d = " { 0 3 6 C B C 1 6 - A 8 F 8 - 4 9 5 9 - 8 E 1 5 - A 3 F E A F 1 C 5 E 0 2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> < a : n o r m A u t o f i t / > < / a : b o d y P r > < a : l s t S t y l e / > < a : p > < a : p P r / > < a : r > < a : r P r   d i r t y = " 0 "   l a n g = " e n - U S "   s z = " 8 8 0 0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 I o m a g a i n < / a : t > < / a : r > < a : e n d P a r a R P r   d i r t y = " 0 "   l a n g = " e n - U S "   s z = " 8 8 0 0 " > < a : s o l i d F i l l > < a : s c h e m e C l r   v a l = " a c c e n t 1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4 "   n a m e = " S u b t i t l e   2 " > < a : e x t L s t > < a : e x t   u r i = " { C 7 D 7 B 2 F F - C F 5 C - 4 B 5 2 - A 4 6 D - 0 D 6 A D C 9 D 1 D 4 D } " > < a 1 6 : c r e a t i o n I d   x m l n s : a 1 6 = " h t t p : / / s c h e m a s . m i c r o s o f t . c o m / o f f i c e / d r a w i n g / 2 0 1 0 / m a i n "   i d = " { 2 7 1 7 1 2 D B - 1 1 4 F - 4 B 4 E - 8 2 0 9 - 0 9 9 C B D 4 9 B B C 2 } " / > < / a : e x t > < / a : e x t L s t > < / p : c N v P r > < p : c N v S p P r > < a : s p L o c k s   n o G r p = " t r u e " / > < / p : c N v S p P r > < p : n v P r > < p : p h   i d x = " 1 "   t y p e = " s u b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/ > < a : t > A    d � i l i g e a d h   < / a : t > < / a : r > < a : r > < a : r P r   d i r t y = " 0 "   e r r = " 1 "   l a n g = " e n - U S " / > < a : t > r i < / a : t > < / a : r > < a : r > < a : r P r   d i r t y = " 0 "   l a n g = " e n - U S " / > < a : t >   < / a : t > < / a : r > < a : r > < a : r P r   d i r t y = " 0 "   e r r = " 1 "   l a n g = " e n - U S " / > < a : t > f a i r e a c h d a i n n e a n < / a : t > < / a : r > < a : r > < a : r P r   d i r t y = " 0 "   l a n g = " e n - U S " / > < a : t >   l � i d i r < / a : t > < / a : r > < a : e n d P a r a R P r   d i r t y = " 0 "   l a n g = " e n - U S " / > < / a : p > < / p : t x B o d y > < / p : s p > < p : s p > < p : n v S p P r > < p : c N v P r   i d = " 5 "   n a m e = " R e c t a n g l e   5 " > < a : e x t L s t > < a : e x t   u r i = " { D A A 3 C 0 7 0 - C 5 8 5 - 4 F D 1 - 8 D 2 0 - 6 A 9 7 F 8 7 E 5 D A 0 } " > < a 1 6 : c r e a t i o n I d   x m l n s : a 1 6 = " h t t p : / / s c h e m a s . m i c r o s o f t . c o m / o f f i c e / d r a w i n g / 2 0 1 0 / m a i n "   i d = " { 4 D 8 1 7 8 E 6 - 8 F E D - 4 7 B B - B 2 8 D - 9 5 2 F E E 6 7 9 F B F } " / > < / a : e x t > < / a : e x t L s t > < / p : c N v P r > < p : c N v S p P r / > < p : n v P r / > < / p : n v S p P r > < p : s p P r > < a : x f r m   r o t = " 0 " > < a : o f f   x = " 1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1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6 "   n a m e = " P i c t u r e   4 " > < a : e x t L s t > < a : e x t   u r i = " { B D 5 E 9 F F F - B 3 D 2 - 4 6 C C - 8 7 E A - F 0 B 1 9 3 5 4 E 6 4 A } " > < a 1 6 : c r e a t i o n I d   x m l n s : a 1 6 = " h t t p : / / s c h e m a s . m i c r o s o f t . c o m / o f f i c e / d r a w i n g / 2 0 1 0 / m a i n "   i d = " { 2 C F 0 0 2 A 6 - 9 E 1 3 - 4 4 2 8 - B 2 1 C - F E 3 3 2 C 8 C D C 5 B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/ p : s p T r e e > < p : e x t L s t > < p : e x t   u r i = " { C E 7 7 6 6 9 C - A 7 8 6 - 4 5 6 9 - 9 8 F 5 - 0 1 9 3 5 0 0 1 6 8 B 5 } " > < p 1 4 : c r e a t i o n I d   x m l n s : p 1 4 = " h t t p : / / s c h e m a s . m i c r o s o f t . c o m / o f f i c e / p o w e r p o i n t / 2 0 1 0 / m a i n "   v a l = " 1 6 4 4 4 9 4 5 8 3 4 6 1 " / > < / p : e x t > < / p : e x t L s t > < / p : c S l d > < p : c l r M a p O v r > < a : m a s t e r C l r M a p p i n g / > < / p : c l r M a p O v r > < / p : s l d >
</file>

<file path=ppt/slides/slide10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0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5 " > < a : e x t L s t > < a : e x t   u r i = " { C 8 6 C 0 C 5 F - 5 A 3 4 - 4 D D 8 - 9 2 F 2 - 8 D C 8 D 6 6 3 0 E 7 2 } " > < a 1 6 : c r e a t i o n I d   x m l n s : a 1 6 = " h t t p : / / s c h e m a s . m i c r o s o f t . c o m / o f f i c e / d r a w i n g / 2 0 1 0 / m a i n "   i d = " { 7 A 5 6 A D 3 6 - 7 0 7 4 - 4 F 8 6 - A E 4 B - 5 A 7 5 6 A D C 1 0 A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3 5 0 0 0 " / > < / a : b l i p > < a : s r c R e c t   b = " 9 0 9 1 "   r = " 6 8 5 " / > < a : s t r e t c h > < a : f i l l R e c t / > < / a : s t r e t c h > < / p : b l i p F i l l > < p : s p P r > < a : x f r m   r o t = " 0 " > < a : o f f   x = " 0 "   y = " - 5 8 2 0 6 5 " / > < a : e x t   c x = " 1 2 1 9 1 9 9 9 "   c y = " 7 4 4 0 0 6 4 " / > < / a : x f r m > < a : p r s t G e o m   p r s t = " r e c t " > < a : a v L s t / > < / a : p r s t G e o m > < a : n o F i l l / > < / p : s p P r > < / p : p i c > < p : s p > < p : n v S p P r > < p : c N v P r   i d = " 3 "   n a m e = " R e c t a n g l e   6 " > < a : e x t L s t > < a : e x t   u r i = " { 6 4 7 D 7 D 4 C - 4 C 7 9 - 4 B 4 1 - B D 8 C - D B E 0 4 B 8 6 1 C 8 1 } " > < a 1 6 : c r e a t i o n I d   x m l n s : a 1 6 = " h t t p : / / s c h e m a s . m i c r o s o f t . c o m / o f f i c e / d r a w i n g / 2 0 1 0 / m a i n "   i d = " { 9 9 8 5 8 2 B 8 - 6 1 4 5 - 4 B 5 0 - 9 B 2 A - 6 B 3 3 B 9 4 7 F 9 1 A } " / > < / a : e x t > < / a : e x t L s t > < / p : c N v P r > < p : c N v S p P r / > < p : n v P r / > < / p : n v S p P r > < p : s p P r > < a : x f r m   r o t = " 0 " > < a : o f f   x = " 1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1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4 "   n a m e = " P i c t u r e   4 " > < a : e x t L s t > < a : e x t   u r i = " { D E 8 0 1 1 8 A - 4 C 1 A - 4 3 C 7 - 8 2 C 0 - E 8 4 7 0 0 E A 4 1 C 7 } " > < a 1 6 : c r e a t i o n I d   x m l n s : a 1 6 = " h t t p : / / s c h e m a s . m i c r o s o f t . c o m / o f f i c e / d r a w i n g / 2 0 1 0 / m a i n "   i d = " { 3 5 2 2 2 2 3 D - 8 D B D - 4 5 F 1 - 8 0 0 0 - D 6 4 2 5 A 0 0 E 8 D B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s p > < p : n v S p P r > < p : c N v P r   i d = " 5 "   n a m e = " T i t l e   1 " > < a : e x t L s t > < a : e x t   u r i = " { A E 9 F 1 F 3 F - 0 2 4 D - 4 D 1 7 - B E B 1 - 5 C B 0 7 D 3 9 1 1 F 7 } " > < a 1 6 : c r e a t i o n I d   x m l n s : a 1 6 = " h t t p : / / s c h e m a s . m i c r o s o f t . c o m / o f f i c e / d r a w i n g / 2 0 1 0 / m a i n "   i d = " { B C 5 7 0 A 7 2 - 3 B 1 9 - 4 7 0 5 - A 5 8 E - 9 7 4 2 3 A 9 A 7 D 8 3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 D �   a s   u r r a i n n   d h u t   a   d h � a n a m h   n u a i r   a   t h a   t h u   f o   i o m a g a i n ? < / a : t > < / a : r > < a : e n d P a r a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6 "   n a m e = " C o n t e n t   P l a c e h o l d e r   2 " > < a : e x t L s t > < a : e x t   u r i = " { 2 4 5 7 E D A 0 - D 5 A 3 - 4 D 5 A - A 2 8 6 - B B 4 B 1 2 C A 5 A 2 8 } " > < a 1 6 : c r e a t i o n I d   x m l n s : a 1 6 = " h t t p : / / s c h e m a s . m i c r o s o f t . c o m / o f f i c e / d r a w i n g / 2 0 1 0 / m a i n "   i d = " { 8 A 1 7 8 7 8 2 - F 7 1 3 - 4 1 E 1 - A 2 9 D - 2 9 5 F 2 B 6 8 B 9 0 0 } " / > < / a : e x t > < / a : e x t L s t > < / p : c N v P r > < p : c N v S p P r > < a : s p L o c k s   n o G r p = " t r u e " / > < / p : c N v S p P r > < p : n v P r > < p : p h   i d x = " 1 " / > < / p : n v P r > < / p : n v S p P r > < p : s p P r / > < p : t x B o d y > < a : b o d y P r   r t l C o l = " 0 "   v e r t = " h o r z " / > < a : l s t S t y l e / > < a : p > < a : p P r   i n d e n t = " 0 "   m a r L = " 0 " > < a : b u N o n e / > < / a : p P r > < a : r > < a : r P r   d i r t y = " 0 "   l a n g = " e n - U S " / > < a : t > D � a n   r u d e i g i n   a   t h a   a    c � r d a d h   r i u t   a   b h i t h   a    d � a n a m h < / a : t > < / a : r > < / a : p > < a : p > < a : p P r   i n d e n t = " 0 "   m a r L = " 0 " > < a : b u N o n e / > < / a : p P r > < a : r > < a : r P r   d i r t y = " 0 "   e r r = " 1 "   l a n g = " e n - G B "   s z = " 2 2 0 0 " / > < a : t > G a b h < / a : t > < / a : r > < a : r > < a : r P r   d i r t y = " 0 "   l a n g = " e n - G B "   s z = " 2 2 0 0 " / > < a : t >   < / a : t > < / a : r > < a : r > < a : r P r   d i r t y = " 0 "   e r r = " 1 "   l a n g = " e n - G B "   s z = " 2 2 0 0 " / > < a : t > c u a i r t < / a : t > < / a : r > < a : r > < a : r P r   d i r t y = " 0 "   l a n g = " e n - G B "   s z = " 2 2 0 0 " / > < a : t > ,   < / a : t > < / a : r > < a : r > < a : r P r   d i r t y = " 0 "   e r r = " 1 "   l a n g = " e n - G B "   s z = " 2 2 0 0 " / > < a : t > d � a n < / a : t > < / a : r > < a : r > < a : r P r   d i r t y = " 0 "   l a n g = " e n - G B "   s z = " 2 2 0 0 " / > < a : t >   < / a : t > < / a : r > < a : r > < a : r P r   d i r t y = " 0 "   e r r = " 1 "   l a n g = " e n - G B "   s z = " 2 2 0 0 " / > < a : t > e a c a r s a i c h < / a : t > < / a : r > < a : r > < a : r P r   d i r t y = " 0 "   l a n g = " e n - G B "   s z = " 2 2 0 0 " / > < a : t > ,   < / a : t > < / a : r > < a : r > < a : r P r   d i r t y = " 0 "   e r r = " 1 "   l a n g = " e n - G B "   s z = " 2 2 0 0 " / > < a : t > � i s t < / a : t > < / a : r > < a : r > < a : r P r   d i r t y = " 0 "   l a n g = " e n - G B "   s z = " 2 2 0 0 " / > < a : t >   < / a : t > < / a : r > < a : r > < a : r P r   d i r t y = " 0 "   e r r = " 1 "   l a n g = " e n - G B "   s z = " 2 2 0 0 " / > < a : t > r i < / a : t > < / a : r > < a : r > < a : r P r   d i r t y = " 0 "   l a n g = " e n - G B "   s z = " 2 2 0 0 " / > < a : t >   < / a : t > < / a : r > < a : r > < a : r P r   d i r t y = " 0 "   e r r = " 1 "   l a n g = " e n - G B "   s z = " 2 2 0 0 " / > < a : t > c e � l < / a : t > < / a : r > < a : r > < a : r P r   d i r t y = " 0 "   l a n g = " e n - G B "   s z = " 2 2 0 0 " / > < a : t > ,   < / a : t > < / a : r > < a : r > < a : r P r   d i r t y = " 0 "   e r r = " 1 "   l a n g = " e n - G B "   s z = " 2 2 0 0 " / > < a : t > d � a n < / a : t > < / a : r > < a : r > < a : r P r   d i r t y = " 0 "   l a n g = " e n - G B "   s z = " 2 2 0 0 " / > < a : t >   < / a : t > < / a : r > < a : r > < a : r P r   d i r t y = " 0 "   e r r = " 1 "   l a n g = " e n - G B "   s z = " 2 2 0 0 " / > < a : t > d e a l b h < / a : t > < / a : r > < a : r > < a : r P r   d i r t y = " 0 "   l a n g = " e n - G B "   s z = " 2 2 0 0 " / > < a : t > ,   < / a : t > < / a : r > < a : r > < a : r P r   d i r t y = " 0 "   e r r = " 1 "   l a n g = " e n - G B "   s z = " 2 2 0 0 " / > < a : t > l e u g h < / a : t > < / a : r > < a : r > < a : r P r   d i r t y = " 0 "   l a n g = " e n - G B "   s z = " 2 2 0 0 " / > < a : t >   < / a : t > < / a : r > < a : r > < a : r P r   d i r t y = " 0 "   e r r = " 1 "   l a n g = " e n - G B "   s z = " 2 2 0 0 " / > < a : t > l e a b h a r < / a : t > < / a : r > < a : e n d P a r a R P r   d i r t y = " 0 "   e r r = " 1 "   l a n g = " e n - G B "   s z = " 2 2 0 0 " / > < / a : p > < / p : t x B o d y > < / p : s p > < p : s p > < p : n v S p P r > < p : c N v P r   i d = " 7 "   n a m e = " C o n t e n t   P l a c e h o l d e r   3 " > < a : e x t L s t > < a : e x t   u r i = " { D 6 0 6 D 2 1 D - B 3 B 1 - 4 E E 6 - B E 6 8 - B 4 6 9 7 B C 2 8 C 9 4 } " > < a 1 6 : c r e a t i o n I d   x m l n s : a 1 6 = " h t t p : / / s c h e m a s . m i c r o s o f t . c o m / o f f i c e / d r a w i n g / 2 0 1 0 / m a i n "   i d = " { 3 1 5 5 E A 9 B - D 9 2 F - 4 4 3 B - A 1 D C - 0 A D A C 4 2 B 7 B 7 5 } " / > < / a : e x t > < / a : e x t L s t > < / p : c N v P r > < p : c N v S p P r > < a : s p L o c k s   n o G r p = " t r u e " / > < / p : c N v S p P r > < p : n v P r > < p : p h   i d x = " 2 " / > < / p : n v P r > < / p : n v S p P r > < p : s p P r / > < p : t x B o d y > < a : b o d y P r   r t l C o l = " 0 "   v e r t = " h o r z " / > < a : l s t S t y l e / > < a : p > < a : p P r   i n d e n t = " 0 "   m a r L = " 0 " > < a : b u N o n e / > < / a : p P r > < a : r > < a : r P r   d i r t y = " 0 "   l a n g = " e n - U S " / > < a : t > S m a o i n i c h   a i r   d �   t h a   f o d   s m a c h d   a g u s   d �   n a c h   e i l .   < / a : t > < / a : r > < a : e n d P a r a R P r   d i r t y = " 0 "   l a n g = " e n - U S " / > < / a : p > < / p : t x B o d y > < / p : s p > < p : p i c > < p : n v P i c P r > < p : c N v P r   i d = " 8 "   n a m e = " P i c t u r e   9 " > < a : e x t L s t > < a : e x t   u r i = " { 6 8 9 6 D A 9 D - 6 8 0 C - 4 C 0 C - A C 0 3 - C 6 F B A 7 F 5 7 0 3 8 } " > < a 1 6 : c r e a t i o n I d   x m l n s : a 1 6 = " h t t p : / / s c h e m a s . m i c r o s o f t . c o m / o f f i c e / d r a w i n g / 2 0 1 0 / m a i n "   i d = " { E A 9 A 7 4 1 5 - A A 9 2 - 4 C C D - 9 8 F 7 - 4 A 8 D 1 8 5 0 5 6 6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1 0 6 6 8 0 0 "   y = " 3 5 8 1 4 0 0 " / > < a : e x t   c x = " 3 6 5 7 6 0 0 "   c y = " 2 4 3 8 4 0 0 " / > < / a : x f r m > < a : p r s t G e o m   p r s t = " r e c t " > < a : a v L s t / > < / a : p r s t G e o m > < a : n o F i l l / > < / p : s p P r > < / p : p i c > < p : p i c > < p : n v P i c P r > < p : c N v P r   i d = " 9 "   n a m e = " P i c t u r e   1 0 " > < a : e x t L s t > < a : e x t   u r i = " { 4 2 5 1 4 9 3 6 - 7 0 D 7 - 4 5 4 0 - A E A 6 - C 6 4 2 B 7 3 0 D B F E } " > < a 1 6 : c r e a t i o n I d   x m l n s : a 1 6 = " h t t p : / / s c h e m a s . m i c r o s o f t . c o m / o f f i c e / d r a w i n g / 2 0 1 0 / m a i n "   i d = " { 2 C D 3 F 3 B 8 - 2 D 2 A - 4 B 1 E - 8 F 8 4 - 4 E 9 2 9 9 8 C 5 4 3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/ > < a : s t r e t c h > < a : f i l l R e c t / > < / a : s t r e t c h > < / p : b l i p F i l l > < p : s p P r > < a : x f r m   r o t = " 0 " > < a : o f f   x = " 6 2 2 2 2 4 6 "   y = " 3 5 8 1 4 0 0 " / > < a : e x t   c x = " 3 4 4 9 9 0 0 "   c y = " 2 4 3 8 4 0 0 " / > < / a : x f r m > < a : p r s t G e o m   p r s t = " r e c t " > < a : a v L s t / > < / a : p r s t G e o m > < a : n o F i l l / > < / p : s p P r > < / p : p i c > < / p : s p T r e e > < p : e x t L s t > < p : e x t   u r i = " { 1 6 B C E F 2 4 - 2 D E 1 - 4 1 6 E - 8 0 3 C - E D 3 1 5 E 6 1 9 1 4 C } " > < p 1 4 : c r e a t i o n I d   x m l n s : p 1 4 = " h t t p : / / s c h e m a s . m i c r o s o f t . c o m / o f f i c e / p o w e r p o i n t / 2 0 1 0 / m a i n "   v a l = " 1 6 4 4 4 9 4 5 8 3 4 9 1 " / > < / p : e x t > < / p : e x t L s t > < / p : c S l d > < p : c l r M a p O v r > < a : m a s t e r C l r M a p p i n g / > < / p : c l r M a p O v r > < / p : s l d >
</file>

<file path=ppt/slides/slide11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1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5 " > < a : e x t L s t > < a : e x t   u r i = " { 0 2 8 0 E 8 6 4 - 3 3 F 0 - 4 D 8 5 - 9 A 5 0 - 0 1 0 F C 3 E B D C 9 3 } " > < a 1 6 : c r e a t i o n I d   x m l n s : a 1 6 = " h t t p : / / s c h e m a s . m i c r o s o f t . c o m / o f f i c e / d r a w i n g / 2 0 1 0 / m a i n "   i d = " { E 7 6 2 0 2 E F - 9 8 5 8 - 4 C 2 3 - B 5 8 0 - F 0 9 A 6 5 6 9 C 0 7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3 5 0 0 0 " / > < / a : b l i p > < a : s r c R e c t   b = " 9 0 9 1 "   r = " 6 8 5 " / > < a : s t r e t c h > < a : f i l l R e c t / > < / a : s t r e t c h > < / p : b l i p F i l l > < p : s p P r > < a : x f r m   r o t = " 0 " > < a : o f f   x = " 0 "   y = " - 5 8 2 0 6 5 " / > < a : e x t   c x = " 1 2 1 9 1 9 9 9 "   c y = " 7 4 4 0 0 6 4 " / > < / a : x f r m > < a : p r s t G e o m   p r s t = " r e c t " > < a : a v L s t / > < / a : p r s t G e o m > < a : n o F i l l / > < / p : s p P r > < / p : p i c > < p : s p > < p : n v S p P r > < p : c N v P r   i d = " 3 "   n a m e = " R e c t a n g l e   6 " > < a : e x t L s t > < a : e x t   u r i = " { 9 A B B 1 6 F 9 - 7 B D 7 - 4 7 9 9 - B 4 6 A - C 8 A 8 5 7 B A F 1 F D } " > < a 1 6 : c r e a t i o n I d   x m l n s : a 1 6 = " h t t p : / / s c h e m a s . m i c r o s o f t . c o m / o f f i c e / d r a w i n g / 2 0 1 0 / m a i n "   i d = " { D E B 0 2 7 B 9 - 1 0 7 A - 4 7 B A - B F 4 1 - 2 B 8 5 3 7 9 8 B 8 E F } " / > < / a : e x t > < / a : e x t L s t > < / p : c N v P r > < p : c N v S p P r / > < p : n v P r / > < / p : n v S p P r > < p : s p P r > < a : x f r m   r o t = " 0 " > < a : o f f   x = " 1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1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4 "   n a m e = " P i c t u r e   4 " > < a : e x t L s t > < a : e x t   u r i = " { B 7 8 9 9 2 2 B - 2 7 5 4 - 4 7 C D - 8 1 B A - D D 8 F 6 4 D F E B 1 A } " > < a 1 6 : c r e a t i o n I d   x m l n s : a 1 6 = " h t t p : / / s c h e m a s . m i c r o s o f t . c o m / o f f i c e / d r a w i n g / 2 0 1 0 / m a i n "   i d = " { 2 C 6 3 1 A 5 A - 7 C D 2 - 4 2 F 2 - A 3 3 2 - F C D C A 5 D E E 6 B D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s p > < p : n v S p P r > < p : c N v P r   i d = " 5 "   n a m e = " T i t l e   1 " > < a : e x t L s t > < a : e x t   u r i = " { E 5 3 5 0 1 B 7 - E 0 7 3 - 4 D F E - 8 E 9 A - E C 0 F A 3 C 0 0 0 2 1 } " > < a 1 6 : c r e a t i o n I d   x m l n s : a 1 6 = " h t t p : / / s c h e m a s . m i c r o s o f t . c o m / o f f i c e / d r a w i n g / 2 0 1 0 / m a i n "   i d = " { F 1 C E E E A 7 - 9 5 E D - 4 C 5 1 - A 1 3 6 - 7 D C E C 6 F 7 2 E D 3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 D �   b h i o s   a g   o b r a c h a d h   d h u t ? < / a : t > < / a : r > < a : e n d P a r a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6 "   n a m e = " C o n t e n t   P l a c e h o l d e r   2 " > < a : e x t L s t > < a : e x t   u r i = " { 7 B 3 1 9 9 4 8 - 1 3 5 5 - 4 9 8 B - B 4 C 4 - C 8 6 F 0 8 8 D A D A F } " > < a 1 6 : c r e a t i o n I d   x m l n s : a 1 6 = " h t t p : / / s c h e m a s . m i c r o s o f t . c o m / o f f i c e / d r a w i n g / 2 0 1 0 / m a i n "   i d = " { 1 4 3 1 D F A C - 4 5 9 D - 4 A 1 8 - 9 4 F 2 - B D 2 F E A 2 0 3 F 1 F } " / > < / a : e x t > < / a : e x t L s t > < / p : c N v P r > < p : c N v S p P r > < a : s p L o c k s   n o G r p = " t r u e " / > < / p : c N v S p P r > < p : n v P r > < p : p h   i d x = " 1 " / > < / p : n v P r > < / p : n v S p P r > < p : s p P r / > < p : t x B o d y > < a : b o d y P r   r t l C o l = " 0 "   v e r t = " h o r z " / > < a : l s t S t y l e / > < a : p > < a : p P r   i n d e n t = " 0 "   m a r L = " 0 " > < a : b u N o n e / > < / a : p P r > < a : r > < a : r P r   d i r t y = " 0 "   l a n g = " e n - U S " / > < a : t > B e a c h d a i c h   a i r   d i o f a r   d h � i g h e a n   a   b h i o s   a g   o b r a c h a d h   d h u t   n u a i r   a   t h a   i o m a g a i n   o r t . < / a : t > < / a : r > < / a : p > < a : p > < a : p P r   i n d e n t = " 0 "   m a r L = " 0 " > < a : b u N o n e / > < / a : p P r > < a : r > < a : r P r   d i r t y = " 0 "   l a n g = " e n - U S " / > < a : t / > < / a : r > < / a : p > < a : p > < a : p P r   i n d e n t = " 0 "   m a r L = " 0 " > < a : b u N o n e / > < / a : p P r > < a : r > < a : r P r   d i r t y = " 0 "   l a n g = " e n - U S " / > < a : t >  S   d � c h a   g u m   b i   b e a c h d a n   m a t h   a i g   d o   c h a r a i d e a n   a   d h  f h a o d a d h   t u   f h e u c h a i n n ! < / a : t > < / a : r > < / a : p > < a : p > < a : p P r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7 "   n a m e = " P i c t u r e   9 " > < a : e x t L s t > < a : e x t   u r i = " { 3 9 1 E 2 1 D D - D 9 7 B - 4 B 6 6 - B 8 9 C - E 6 F E 3 8 6 8 A D B 6 } " > < a 1 6 : c r e a t i o n I d   x m l n s : a 1 6 = " h t t p : / / s c h e m a s . m i c r o s o f t . c o m / o f f i c e / d r a w i n g / 2 0 1 0 / m a i n "   i d = " { 0 4 B D D C 4 4 - 2 5 8 3 - 4 3 7 E - 8 F E 7 - 2 8 9 3 3 0 1 E 3 2 1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6 4 0 0 8 0 0 "   y = " 1 5 3 0 6 5 2 " / > < a : e x t   c x = " 4 4 5 4 6 0 9 "   c y = " 2 6 7 2 7 6 4 " / > < / a : x f r m > < a : p r s t G e o m   p r s t = " r e c t " > < a : a v L s t / > < / a : p r s t G e o m > < a : n o F i l l / > < / p : s p P r > < / p : p i c > < / p : s p T r e e > < p : e x t L s t > < p : e x t   u r i = " { F 1 2 B 4 6 0 0 - 1 3 D D - 4 6 1 3 - 9 0 F 3 - C B 8 F 6 4 D E C 1 3 D } " > < p 1 4 : c r e a t i o n I d   x m l n s : p 1 4 = " h t t p : / / s c h e m a s . m i c r o s o f t . c o m / o f f i c e / p o w e r p o i n t / 2 0 1 0 / m a i n "   v a l = " 1 6 4 4 4 9 4 5 8 3 4 9 4 " / > < / p : e x t > < / p : e x t L s t > < / p : c S l d > < p : c l r M a p O v r > < a : m a s t e r C l r M a p p i n g / > < / p : c l r M a p O v r > < / p : s l d >
</file>

<file path=ppt/slides/slide12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2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4 " > < a : e x t L s t > < a : e x t   u r i = " { 9 5 C 8 5 E A 9 - E B 9 3 - 4 6 A 3 - 9 3 8 F - 4 3 A 5 E A B 9 7 3 2 5 } " > < a 1 6 : c r e a t i o n I d   x m l n s : a 1 6 = " h t t p : / / s c h e m a s . m i c r o s o f t . c o m / o f f i c e / d r a w i n g / 2 0 1 0 / m a i n "   i d = " { C 7 9 D 6 4 7 4 - 8 8 5 B - 4 1 E 7 - 8 5 3 8 - 8 8 8 7 1 4 8 9 8 3 B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3 5 0 0 0 " / > < / a : b l i p > < a : s r c R e c t   b = " 9 0 9 1 "   r = " 6 8 5 " / > < a : s t r e t c h > < a : f i l l R e c t / > < / a : s t r e t c h > < / p : b l i p F i l l > < p : s p P r > < a : x f r m   r o t = " 0 " > < a : o f f   x = " 0 "   y = " - 5 8 2 0 6 5 " / > < a : e x t   c x = " 1 2 1 9 1 9 9 9 "   c y = " 7 4 4 0 0 6 4 " / > < / a : x f r m > < a : p r s t G e o m   p r s t = " r e c t " > < a : a v L s t / > < / a : p r s t G e o m > < a : n o F i l l / > < / p : s p P r > < / p : p i c > < p : s p > < p : n v S p P r > < p : c N v P r   i d = " 3 "   n a m e = " R e c t a n g l e   5 " > < a : e x t L s t > < a : e x t   u r i = " { F 9 8 4 B B 9 F - 6 6 D 3 - 4 3 F 1 - 9 8 C 8 - 5 4 D 9 4 8 2 9 F D D 8 } " > < a 1 6 : c r e a t i o n I d   x m l n s : a 1 6 = " h t t p : / / s c h e m a s . m i c r o s o f t . c o m / o f f i c e / d r a w i n g / 2 0 1 0 / m a i n "   i d = " { 7 9 3 7 9 2 0 0 - 3 5 1 2 - 4 6 F 5 - B 3 4 1 - 7 C 0 F 4 E B 0 3 8 C 1 } " / > < / a : e x t > < / a : e x t L s t > < / p : c N v P r > < p : c N v S p P r / > < p : n v P r / > < / p : n v S p P r > < p : s p P r > < a : x f r m   r o t = " 0 " > < a : o f f   x = " 1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1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4 "   n a m e = " P i c t u r e   4 " > < a : e x t L s t > < a : e x t   u r i = " { D 8 8 5 A 2 9 B - 4 1 D 8 - 4 3 8 E - A 8 5 C - 1 4 8 2 3 B 3 4 5 5 B 4 } " > < a 1 6 : c r e a t i o n I d   x m l n s : a 1 6 = " h t t p : / / s c h e m a s . m i c r o s o f t . c o m / o f f i c e / d r a w i n g / 2 0 1 0 / m a i n "   i d = " { 4 E 5 A 9 8 E 5 - 9 0 9 1 - 4 0 5 C - 8 8 6 8 - 3 8 6 6 5 B 2 A F 1 7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s p > < p : n v S p P r > < p : c N v P r   i d = " 5 "   n a m e = " T i t l e   1 " > < a : e x t L s t > < a : e x t   u r i = " { B F 6 8 5 F D 2 - 4 B 9 B - 4 A 6 6 - 8 6 3 4 - 2 0 A F 8 7 0 7 C 1 5 8 } " > < a 1 6 : c r e a t i o n I d   x m l n s : a 1 6 = " h t t p : / / s c h e m a s . m i c r o s o f t . c o m / o f f i c e / d r a w i n g / 2 0 1 0 / m a i n "   i d = " { B 6 E F 2 2 B C - 2 8 6 F - 4 9 E 6 - B D 7 0 - C 5 D F D 7 2 5 0 C 2 5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 D o i l i c h e a n   n a n   d r a g h   �   G u a t e m a l a < / a : t > < / a : r > < a : e n d P a r a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6 "   n a m e = " C o n t e n t   P l a c e h o l d e r   3 " > < a : e x t L s t > < a : e x t   u r i = " { 7 7 1 1 7 A 0 8 - B 1 1 D - 4 5 2 6 - 8 D D 6 - 6 4 7 3 A 4 A 7 1 2 7 0 } " > < a 1 6 : c r e a t i o n I d   x m l n s : a 1 6 = " h t t p : / / s c h e m a s . m i c r o s o f t . c o m / o f f i c e / d r a w i n g / 2 0 1 0 / m a i n "   i d = " { 5 3 0 7 E 3 1 D - 2 C 5 A - 4 5 E 8 - 8 B 8 C - 8 0 D 8 E D 7 E 9 A 8 9 } " / > < / a : e x t > < / a : e x t L s t > < / p : c N v P r > < p : c N v S p P r > < a : s p L o c k s   n o G r p = " t r u e " / > < / p : c N v S p P r > < p : n v P r > < p : p h   i d x = " 2 " / > < / p : n v P r > < / p : n v S p P r > < p : s p P r / > < p : t x B o d y > < a : b o d y P r   r t l C o l = " 0 "   v e r t = " h o r z " / > < a : l s t S t y l e / > < a : p > < a : p P r   i n d e n t = " 0 "   m a r L = " 0 " > < a : b u N o n e / > < / a : p P r > < a : r > < a : r P r   d i r t y = " 0 "   l a n g = " e n - G B "   s z = " 2 0 0 0 " / > < a : t > A n n   a n   G u a t e m a l a ,   < / a : t > < / a : r > < a : r > < a : r P r   d i r t y = " 0 "   e r r = " 1 "   l a n g = " e n - G B "   s z = " 2 0 0 0 " / > < a : t > b i d h < / a : t > < / a : r > < a : r > < a : r P r   d i r t y = " 0 "   l a n g = " e n - G B "   s z = " 2 0 0 0 " / > < a : t >   < / a : t > < / a : r > < a : r > < a : r P r   d i r t y = " 0 "   e r r = " 1 "   l a n g = " e n - G B "   s z = " 2 0 0 0 " / > < a : t > c l a n n < / a : t > < / a : r > < a : r > < a : r P r   d i r t y = " 0 "   l a n g = " e n - G B "   s z = " 2 0 0 0 " / > < a : t >   a g   < / a : t > < / a : r > < a : r > < a : r P r   d i r t y = " 0 "   e r r = " 1 "   l a n g = " e n - G B "   s z = " 2 0 0 0 " / > < a : t > i n n s e < / a : t > < / a : r > < a : r > < a : r P r   d i r t y = " 0 "   l a n g = " e n - G B "   s z = " 2 0 0 0 " / > < a : t >   n a n   < / a : t > < / a : r > < a : r > < a : r P r   d i r t y = " 0 "   e r r = " 1 "   l a n g = " e n - G B "   s z = " 2 0 0 0 " / > < a : t > d r a g h a n < / a : t > < / a : r > < a : r > < a : r P r   d i r t y = " 0 "   l a n g = " e n - G B "   s z = " 2 0 0 0 " / > < a : t >   a c a   d o   < / a : t > < / a : r > < a : r > < a : r P r   d i r t y = " 0 "   e r r = " 1 "   l a n g = " e n - G B "   s z = " 2 0 0 0 " / > < a : t > n a < / a : t > < / a : r > < a : r > < a : r P r   d i r t y = " 0 "   l a n g = " e n - G B "   s z = " 2 0 0 0 " / > < a : t >   < / a : t > < / a : r > < a : r > < a : r P r   d i r t y = " 0 "   e r r = " 1 "   l a n g = " e n - G B "   s z = " 2 0 0 0 " / > < a : t > d o i l i c h e a n < / a : t > < / a : r > < a : r > < a : r P r   d i r t y = " 0 "   l a n g = " e n - G B "   s z = " 2 0 0 0 " / > < a : t >   < / a : t > < / a : r > < a : r > < a : r P r   d i r t y = " 0 "   e r r = " 1 "   l a n g = " e n - G B "   s z = " 2 0 0 0 " / > < a : t > b e a g a < / a : t > < / a : r > < a : r > < a : r P r   d i r t y = " 0 "   l a n g = " e n - G B "   s z = " 2 0 0 0 " / > < a : t >   < / a : t > < / a : r > < a : r > < a : r P r   d i r t y = " 0 "   e r r = " 1 "   l a n g = " e n - G B "   s z = " 2 0 0 0 " / > < a : t > s e o < / a : t > < / a : r > < a : r > < a : r P r   d i r t y = " 0 "   l a n g = " e n - G B "   s z = " 2 0 0 0 " / > < a : t >   < / a : t > < / a : r > < a : r > < a : r P r   d i r t y = " 0 "   e r r = " 1 "   l a n g = " e n - G B "   s z = " 2 0 0 0 " / > < a : t > a g u s < / a : t > < / a : r > < a : r > < a : r P r   d i r t y = " 0 "   l a n g = " e n - G B "   s z = " 2 0 0 0 " / > < a : t >   < / a : t > < / a : r > < a : r > < a : r P r   d i r t y = " 0 "   e r r = " 1 "   l a n g = " e n - G B "   s z = " 2 0 0 0 " / > < a : t > g a n < / a : t > < / a : r > < a : r > < a : r P r   d i r t y = " 0 "   l a n g = " e n - G B "   s z = " 2 0 0 0 " / > < a : t >   c u r   < / a : t > < / a : r > < a : r > < a : r P r   d i r t y = " 0 "   e r r = " 1 "   l a n g = " e n - G B "   s z = " 2 0 0 0 " / > < a : t > f o n < / a : t > < / a : r > < a : r > < a : r P r   d i r t y = " 0 "   l a n g = " e n - G B "   s z = " 2 0 0 0 " / > < a : t >   < / a : t > < / a : r > < a : r > < a : r P r   d i r t y = " 0 "   e r r = " 1 "   l a n g = " e n - G B "   s z = " 2 0 0 0 " / > < a : t > c h l u a s a i g < / a : t > < / a : r > < a : r > < a : r P r   d i r t y = " 0 "   l a n g = " e n - G B "   s z = " 2 0 0 0 " / > < a : t >   a i r   a n   < / a : t > < / a : r > < a : r > < a : r P r   d i r t y = " 0 "   e r r = " 1 "   l a n g = " e n - G B "   s z = " 2 0 0 0 " / > < a : t > o i d h c h e < / a : t > < / a : r > < a : r > < a : r P r   d i r t y = " 0 "   l a n g = " e n - G B "   s z = " 2 0 0 0 " / > < a : t > .   < / a : t > < / a : r > < a : r > < a : r P r   d i r t y = " 0 "   e r r = " 1 "   l a n g = " e n - G B "   s z = " 2 0 0 0 " / > < a : t > T h a < / a : t > < / a : r > < a : r > < a : r P r   d i r t y = " 0 "   l a n g = " e n - G B "   s z = " 2 0 0 0 " / > < a : t >   < / a : t > < / a : r > < a : r > < a : r P r   d i r t y = " 0 "   e r r = " 1 "   l a n g = " e n - G B "   s z = " 2 0 0 0 " / > < a : t > i a d < / a : t > < / a : r > < a : r > < a : r P r   d i r t y = " 0 "   l a n g = " e n - G B "   s z = " 2 0 0 0 " / > < a : t >   < / a : t > < / a : r > < a : b r > < a : r P r   d i r t y = " 0 "   l a n g = " e n - G B "   s z = " 2 0 0 0 " / > < / a : b r > < a : r > < a : r P r   d i r t y = " 0 "   l a n g = " e n - G B "   s z = " 2 0 0 0 " / > < a : t > a    < / a : t > < / a : r > < a : r > < a : r P r   d i r t y = " 0 "   e r r = " 1 "   l a n g = " e n - G B "   s z = " 2 0 0 0 " / > < a : t > c r e i d s i n n < / a : t > < / a : r > < a : r > < a : r P r   d i r t y = " 0 "   l a n g = " e n - G B "   s z = " 2 0 0 0 " / > < a : t >   g u m   b i   a n   < / a : t > < / a : r > < a : r > < a : r P r   d i r t y = " 0 "   e r r = " 1 "   l a n g = " e n - G B "   s z = " 2 0 0 0 " / > < a : t > d r a g h < / a : t > < / a : r > < a : r > < a : r P r   d i r t y = " 0 "   l a n g = " e n - G B "   s z = " 2 0 0 0 " / > < a : t >   a i r   < / a : t > < / a : r > < a : r > < a : r P r   d i r t y = " 0 "   e r r = " 1 "   l a n g = " e n - G B "   s z = " 2 0 0 0 " / > < a : t > f a l b h < / a : t > < / a : r > < a : r > < a : r P r   d i r t y = " 0 "   l a n g = " e n - G B "   s z = " 2 0 0 0 " / > < a : t >   < / a : t > < / a : r > < a : r > < a : r P r   d i r t y = " 0 "   e r r = " 1 "   l a n g = " e n - G B "   s z = " 2 0 0 0 " / > < a : t > a n n s < / a : t > < / a : r > < a : r > < a : r P r   d i r t y = " 0 "   l a n g = " e n - G B "   s z = " 2 0 0 0 " / > < a : t >   < / a : t > < / a : r > < a : b r > < a : r P r   d i r t y = " 0 "   l a n g = " e n - G B "   s z = " 2 0 0 0 " / > < / a : b r > < a : r > < a : r P r   d i r t y = " 0 "   l a n g = " e n - G B "   s z = " 2 0 0 0 " / > < a : t > a    < / a : t > < / a : r > < a : r > < a : r P r   d i r t y = " 0 "   e r r = " 1 "   l a n g = " e n - G B "   s z = " 2 0 0 0 " / > < a : t > m h a d a i n n < / a : t > < / a : r > < a : r > < a : r P r   d i r t y = " 0 "   l a n g = " e n - G B "   s z = " 2 0 0 0 " / > < a : t >   < / a : t > < / a : r > < a : r > < a : r P r   d i r t y = " 0 "   e r r = " 1 "   l a n g = " e n - G B "   s z = " 2 0 0 0 " / > < a : t > a g u s < / a : t > < / a : r > < a : r > < a : r P r   d i r t y = " 0 "   l a n g = " e n - G B "   s z = " 2 0 0 0 " / > < a : t >   g u m   < / a : t > < / a : r > < a : r > < a : r P r   d i r t y = " 0 "   e r r = " 1 "   l a n g = " e n - G B "   s z = " 2 0 0 0 " / > < a : t > f a i g h < / a : t > < / a : r > < a : r > < a : r P r   d i r t y = " 0 "   l a n g = " e n - G B "   s z = " 2 0 0 0 " / > < a : t >   a    < / a : t > < / a : r > < a : r > < a : r P r   d i r t y = " 0 "   e r r = " 1 "   l a n g = " e n - G B "   s z = " 2 0 0 0 " / > < a : t > c h l a n n < / a : t > < / a : r > < a : r > < a : r P r   d i r t y = " 0 "   l a n g = " e n - G B "   s z = " 2 0 0 0 " / > < a : t >   < / a : t > < / a : r > < a : r > < a : r P r   d i r t y = " 0 "   e r r = " 1 "   l a n g = " e n - G B "   s z = " 2 0 0 0 " / > < a : t > d e a g h < / a : t > < / a : r > < a : r > < a : r P r   d i r t y = " 0 "   l a n g = " e n - G B "   s z = " 2 0 0 0 " / > < a : t >   < / a : t > < / a : r > < a : r > < a : r P r   d i r t y = " 0 "   e r r = " 1 "   l a n g = " e n - G B "   s z = " 2 0 0 0 " / > < a : t > c h a d a l < / a : t > < / a : r > < a : r > < a : r P r   d i r t y = " 0 "   l a n g = " e n - G B "   s z = " 2 0 0 0 " / > < a : t > . < / a : t > < / a : r > < / a : p > < a : p > < a : p P r   i n d e n t = " 0 "   m a r L = " 0 " > < a : b u N o n e / > < / a : p P r > < a : r > < a : r P r   d i r t y = " 0 "   l a n g = " e n - G B "   s z = " 2 0 0 0 " / > < a : t / > < / a : r > < / a : p > < a : p > < a : p P r   i n d e n t = " 0 "   m a r L = " 0 " > < a : b u N o n e / > < / a : p P r > < a : r > < a : r P r   d i r t y = " 0 "   e r r = " 1 "   l a n g = " e n - G B "   s z = " 2 0 0 0 " / > < a : t > D � < / a : t > < / a : r > < a : r > < a : r P r   d i r t y = " 0 "   l a n g = " e n - G B "   s z = " 2 0 0 0 " / > < a : t >   < / a : t > < / a : r > < a : r > < a : r P r   d i r t y = " 0 "   e r r = " 1 "   l a n g = " e n - G B "   s z = " 2 0 0 0 " / > < a : t > u r < / a : t > < / a : r > < a : r > < a : r P r   d i r t y = " 0 "   l a n g = " e n - G B "   s z = " 2 0 0 0 " / > < a : t >   < / a : t > < / a : r > < a : r > < a : r P r   d i r t y = " 0 "   e r r = " 1 "   l a n g = " e n - G B "   s z = " 2 0 0 0 " / > < a : t > b e a c h d < / a : t > < / a : r > < a : r > < a : r P r   d i r t y = " 0 "   l a n g = " e n - G B "   s z = " 2 0 0 0 " / > < a : t >   a i r   < / a : t > < / a : r > < a : r > < a : r P r   d i r t y = " 0 "   e r r = " 1 "   l a n g = " e n - G B "   s z = " 2 0 0 0 " / > < a : t > s e o < / a : t > < / a : r > < a : r > < a : r P r   d i r t y = " 0 "   l a n g = " e n - G B "   s z = " 2 0 0 0 " / > < a : t > ? < / a : t > < / a : r > < / a : p > < a : p > < a : p P r   i n d e n t = " 0 "   m a r L = " 0 " > < a : b u N o n e / > < / a : p P r > < a : r > < a : r P r   d i r t y = " 0 "   e r r = " 1 "   l a n g = " e n - G B "   s z = " 2 0 0 0 " / > < a : t > S a o i l < / a : t > < / a : r > < a : r > < a : r P r   d i r t y = " 0 "   l a n g = " e n - G B "   s z = " 2 0 0 0 " / > < a : t >   a n   < / a : t > < / a : r > < a : r > < a : r P r   d i r t y = " 0 "   e r r = " 1 "   l a n g = " e n - G B "   s z = " 2 0 0 0 " / > < a : t > o b r a i c h e a d h < / a : t > < / a : r > < a : r > < a : r P r   d i r t y = " 0 "   l a n g = " e n - G B "   s z = " 2 0 0 0 " / > < a : t >   e ?   C a r s o n ? < / a : t > < / a : r > < / a : p > < a : p > < a : p P r / > < a : r > < a : r P r   d i r t y = " 0 "   l a n g = " e n - G B "   s z = " 2 0 0 0 " / > < a : t / > < / a : r > < / a : p > < a : p > < a : p P r   i n d e n t = " 0 "   m a r L = " 0 " > < a : b u N o n e / > < / a : p P r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7 "   n a m e = " P i c t u r e   1 0 " > < a : e x t L s t > < a : e x t   u r i = " { 0 5 7 4 8 4 6 B - 7 0 0 D - 4 0 3 A - 9 B 6 5 - 5 3 2 7 2 3 1 7 D 4 D B } " > < a 1 6 : c r e a t i o n I d   x m l n s : a 1 6 = " h t t p : / / s c h e m a s . m i c r o s o f t . c o m / o f f i c e / d r a w i n g / 2 0 1 0 / m a i n "   i d = " { F 4 3 C 8 B D F - A A B 6 - 4 6 1 2 - 8 1 F 6 - 7 7 9 D 0 7 3 4 E 2 8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9 1 4 4 0 0 "   y = " 1 8 2 5 6 2 5 " / > < a : e x t   c x = " 4 7 0 5 4 9 0 "   c y = " 3 6 2 2 6 3 6 " / > < / a : x f r m > < a : p r s t G e o m   p r s t = " r e c t " > < a : a v L s t / > < / a : p r s t G e o m > < a : n o F i l l / > < / p : s p P r > < / p : p i c > < / p : s p T r e e > < p : e x t L s t > < p : e x t   u r i = " { 5 7 E 9 6 9 B B - 6 A A 1 - 4 2 4 A - 8 C 2 A - 6 D B B F 4 0 8 B C 5 F } " > < p 1 4 : c r e a t i o n I d   x m l n s : p 1 4 = " h t t p : / / s c h e m a s . m i c r o s o f t . c o m / o f f i c e / p o w e r p o i n t / 2 0 1 0 / m a i n "   v a l = " 1 6 4 4 4 9 4 5 8 3 4 9 7 " / > < / p : e x t > < / p : e x t L s t > < / p : c S l d > < p : c l r M a p O v r > < a : m a s t e r C l r M a p p i n g / > < / p : c l r M a p O v r > < / p : s l d >
</file>

<file path=ppt/slides/slide13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3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7 " > < a : e x t L s t > < a : e x t   u r i = " { E 1 D 0 7 D 7 9 - 1 3 8 5 - 4 D E D - 8 1 3 1 - 9 6 A C 9 C D 5 5 F F E } " > < a 1 6 : c r e a t i o n I d   x m l n s : a 1 6 = " h t t p : / / s c h e m a s . m i c r o s o f t . c o m / o f f i c e / d r a w i n g / 2 0 1 0 / m a i n "   i d = " { A 3 A B 5 4 F 7 - 0 2 6 4 - 4 1 9 E - B D 6 B - D B 2 4 6 7 1 E B 2 E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3 5 0 0 0 " / > < / a : b l i p > < a : s r c R e c t   b = " 9 0 9 1 "   r = " 6 8 5 " / > < a : s t r e t c h > < a : f i l l R e c t / > < / a : s t r e t c h > < / p : b l i p F i l l > < p : s p P r > < a : x f r m   r o t = " 0 " > < a : o f f   x = " 0 "   y = " - 5 8 2 0 6 5 " / > < a : e x t   c x = " 1 2 1 9 1 9 9 9 "   c y = " 7 4 4 0 0 6 4 " / > < / a : x f r m > < a : p r s t G e o m   p r s t = " r e c t " > < a : a v L s t / > < / a : p r s t G e o m > < a : n o F i l l / > < / p : s p P r > < / p : p i c > < p : s p > < p : n v S p P r > < p : c N v P r   i d = " 3 "   n a m e = " R e c t a n g l e   8 " > < a : e x t L s t > < a : e x t   u r i = " { A E 2 7 C D 0 6 - 7 0 4 B - 4 7 C 8 - B D 0 C - 1 4 8 A 0 4 3 7 3 B C A } " > < a 1 6 : c r e a t i o n I d   x m l n s : a 1 6 = " h t t p : / / s c h e m a s . m i c r o s o f t . c o m / o f f i c e / d r a w i n g / 2 0 1 0 / m a i n "   i d = " { 0 4 7 2 D 8 C 0 - D A C C - 4 C 3 5 - A 3 4 4 - 2 E 6 1 D 5 3 B 5 0 F 6 } " / > < / a : e x t > < / a : e x t L s t > < / p : c N v P r > < p : c N v S p P r / > < p : n v P r / > < / p : n v S p P r > < p : s p P r > < a : x f r m   r o t = " 0 " > < a : o f f   x = " 1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1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4 "   n a m e = " P i c t u r e   4 " > < a : e x t L s t > < a : e x t   u r i = " { 8 8 9 D 4 F 7 5 - 2 B 7 7 - 4 2 9 4 - 8 C A 9 - 2 A 6 0 4 0 8 E 0 4 7 5 } " > < a 1 6 : c r e a t i o n I d   x m l n s : a 1 6 = " h t t p : / / s c h e m a s . m i c r o s o f t . c o m / o f f i c e / d r a w i n g / 2 0 1 0 / m a i n "   i d = " { 2 6 D 2 B 5 0 2 - 1 1 6 2 - 4 D A E - B C C D - E 1 7 7 7 A 1 5 5 8 4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s p > < p : n v S p P r > < p : c N v P r   i d = " 5 "   n a m e = " T i t l e   1 " > < a : e x t L s t > < a : e x t   u r i = " { 3 F C 4 0 3 C 8 - 2 2 C 0 - 4 A F 7 - B D 9 B - 3 E 1 8 1 5 6 C 9 E 7 9 } " > < a 1 6 : c r e a t i o n I d   x m l n s : a 1 6 = " h t t p : / / s c h e m a s . m i c r o s o f t . c o m / o f f i c e / d r a w i n g / 2 0 1 0 / m a i n "   i d = " { 9 E E 7 1 5 0 9 - 5 3 2 6 - 4 F C 2 - 8 9 D 8 - F D 7 9 A 8 B A 9 4 9 6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9 7 8 8 "   y = " 4 5 7 2 0 0 " / > < a : e x t   c x = " 3 9 3 2 2 3 7 "   c y = " 6 8 1 4 8 7 " / > < / a : x f r m > < / p : s p P r > < p : t x B o d y > < a : b o d y P r   r t l C o l = " 0 "   v e r t = " h o r z " / > < a : l s t S t y l e / > < a : p > < a : p P r /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 C e a r c a i l l 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 s m a c h d < / a : t > < / a : r > < a : e n d P a r a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6 "   n a m e = " T e x t   P l a c e h o l d e r   9 " > < a : e x t L s t > < a : e x t   u r i = " { 1 7 8 F 0 7 F 0 - 2 D A 4 - 4 1 D 8 - 8 3 3 7 - 2 E C 0 F F 1 7 5 1 0 3 } " > < a 1 6 : c r e a t i o n I d   x m l n s : a 1 6 = " h t t p : / / s c h e m a s . m i c r o s o f t . c o m / o f f i c e / d r a w i n g / 2 0 1 0 / m a i n "   i d = " { 7 3 8 D 9 3 2 7 - C 5 4 4 - 4 F A 7 - A 1 C 6 - E A D 8 2 D 1 C F A 9 E } " / > < / a : e x t > < / a : e x t L s t > < / p : c N v P r > < p : c N v S p P r > < a : s p L o c k s   n o G r p = " t r u e " / > < / p : c N v S p P r > < p : n v P r > < p : p h   i d x = " 2 "   t y p e = " b o d y " / > < / p : n v P r > < / p : n v S p P r > < p : s p P r > < a : x f r m   r o t = " 0 " > < a : o f f   x = " 8 3 9 7 8 7 "   y = " 1 2 8 9 6 4 8 " / > < a : e x t   c x = " 3 9 3 2 2 3 7 "   c y = " 4 5 7 1 4 0 1 " / > < / a : x f r m > < / p : s p P r > < p : t x B o d y > < a : b o d y P r   r t l C o l = " 0 "   v e r t = " h o r z " > < a : n o r m A u t o f i t   f o n t S c a l e = " 9 2 5 0 0 "   l n S p c R e d u c t i o n = " 1 0 0 0 0 " / > < / a : b o d y P r > < a : l s t S t y l e / > < a : p > < a : p P r / > < a : r > < a : r P r   d i r t y = " 0 "   l a n g = " e n - U S " / > < a : t > M a   b h i o s   t u   a    t u i g s i n n   d �   t h a   f o   d o   s m a c h d   a g u s   d �   n a c h   e i l   f o   d o   s m a c h d ,   c u i d i c h i d h   e   t h u   g u   b h i t h   < / a : t > < / a : r > < a : r > < a : r P r   d i r t y = " 0 "   l a n g = " e n - U S " / > < a : t >  a    d � i l i g e a d h < / a : t > < / a : r > < a : r > < a : r P r   d i r t y = " 0 "   l a n g = " e n - U S " / > < a : t >   < / a : t > < / a : r > < a : r > < a : r P r   d i r t y = " 0 "   l a n g = " e n - U S " / > < a : t > r i s   n a   d r a g h a n   a   t h a   a g a d . < / a : t > < / a : r > < / a : p > < a : p > < a : p P r / > < a : r > < a : r P r   d i r t y = " 0 "   l a n g = " e n - U S " / > < a : t / > < / a : r > < / a : p > < a : p > < a : p P r / > < a : r > < a : r P r   b = " 1 "   d i r t y = " 0 "   l a n g = " e n - G B " > < a : l a t i n   t y p e f a c e = " + m n - l t " / > < / a : r P r > < a : t > A   < / a : t > < / a : r > < a : r > < a : r P r   b = " 1 "   d i r t y = " 0 "   e r r = " 1 "   l a n g = " e n - G B " > < a : l a t i n   t y p e f a c e = " + m n - l t " / > < / a : r P r > < a : t > b h e i l < / a : t > < / a : r > < a : r > < a : r P r   b = " 1 "   d i r t y = " 0 "   l a n g = " e n - G B " > < a : l a t i n   t y p e f a c e = " + m n - l t " / > < / a : r P r > < a : t >   < / a : t > < / a : r > < a : r > < a : r P r   b = " 1 "   d i r t y = " 0 "   e r r = " 1 "   l a n g = " e n - G B " > < a : l a t i n   t y p e f a c e = " + m n - l t " / > < / a : r P r > < a : t > i a d < / a : t > < / a : r > < a : r > < a : r P r   b = " 1 "   d i r t y = " 0 "   l a n g = " e n - G B " > < a : l a t i n   t y p e f a c e = " + m n - l t " / > < / a : r P r > < a : t >   < / a : t > < / a : r > < a : r > < a : r P r   b = " 1 "   d i r t y = " 0 "   e r r = " 1 "   l a n g = " e n - G B " > < a : l a t i n   t y p e f a c e = " + m n - l t " / > < / a : r P r > < a : t > s e o < / a : t > < / a : r > < a : r > < a : r P r   b = " 1 "   d i r t y = " 0 "   l a n g = " e n - G B " > < a : l a t i n   t y p e f a c e = " + m n - l t " / > < / a : r P r > < a : t >   < / a : t > < / a : r > < a : r > < a : r P r   b = " 1 "   d i r t y = " 0 "   e r r = " 1 "   l a n g = " e n - G B " > < a : l a t i n   t y p e f a c e = " + m n - l t " / > < / a : r P r > < a : t > f o d < / a : t > < / a : r > < a : r > < a : r P r   b = " 1 "   d i r t y = " 0 "   l a n g = " e n - G B " > < a : l a t i n   t y p e f a c e = " + m n - l t " / > < / a : r P r > < a : t >   < / a : t > < / a : r > < a : r > < a : r P r   b = " 1 "   d i r t y = " 0 "   e r r = " 1 "   l a n g = " e n - G B " > < a : l a t i n   t y p e f a c e = " + m n - l t " / > < / a : r P r > < a : t > s m a c h d < / a : t > < / a : r > < a : r > < a : r P r   b = " 1 "   d i r t y = " 0 "   l a n g = " e n - G B " > < a : l a t i n   t y p e f a c e = " + m n - l t " / > < / a : r P r > < a : t > ? < / a : t > < / a : r > < / a : p > < a : p > < a : p P r   i n d e n t = " - 2 8 5 7 5 0 "   m a r L = " 2 8 5 7 5 0 " > < a : b u F o n t   t y p e f a c e = " A r i a l " / > < a : b u C h a r   c h a r = " " " / > < / a : p P r > < a : r > < a : r P r   d i r t y = " 0 "   l a n g = " e n - U S " / > < a : t > N a   b e a c h d a n   a g a m < / a : t > < / a : r > < / a : p > < a : p > < a : p P r   i n d e n t = " - 2 8 5 7 5 0 "   m a r L = " 2 8 5 7 5 0 " > < a : b u F o n t   t y p e f a c e = " A r i a l " / > < a : b u C h a r   c h a r = " " " / > < / a : p P r > < a : r > < a : r P r   d i r t y = " 0 "   l a n g = " e n - U S " / > < a : t > A   b h i t h   b o c h d < / a : t > < / a : r > < / a : p > < a : p > < a : p P r   i n d e n t = " - 2 8 5 7 5 0 "   m a r L = " 2 8 5 7 5 0 " > < a : b u F o n t   t y p e f a c e = " A r i a l " / > < a : b u C h a r   c h a r = " " " / > < / a : p P r > < a : r > < a : r P r   d i r t y = " 0 "   l a n g = " e n - U S " / > < a : t > F a i r e a c h d a i n n e a n   d h a o i n e   e i l e < / a : t > < / a : r > < / a : p > < a : p > < a : p P r   i n d e n t = " - 2 8 5 7 5 0 "   m a r L = " 2 8 5 7 5 0 " > < a : b u F o n t   t y p e f a c e = " A r i a l " / > < a : b u C h a r   c h a r = " " " / > < / a : p P r > < a : r > < a : r P r   d i r t y = " 0 "   l a n g = " e n - U S " / > < a : t > C �   n a   c a r a i d e a n   a g a m < / a : t > < / a : r > < / a : p > < a : p > < a : p P r   i n d e n t = " - 2 8 5 7 5 0 "   m a r L = " 2 8 5 7 5 0 " > < a : b u F o n t   t y p e f a c e = " A r i a l " / > < a : b u C h a r   c h a r = " " " / > < / a : p P r > < a : r > < a : r P r   d i r t y = " 0 "   l a n g = " e n - U S " / > < a : t > M o   s m u a i n t e a n < / a : t > < / a : r > < / a : p > < a : p > < a : p P r   i n d e n t = " - 2 8 5 7 5 0 "   m a r L = " 2 8 5 7 5 0 " > < a : b u F o n t   t y p e f a c e = " A r i a l " / > < a : b u C h a r   c h a r = " " " / > < / a : p P r > < a : r > < a : r P r   d i r t y = " 0 "   l a n g = " e n - U S " / > < a : t > M    a n a i l < / a : t > < / a : r > < / a : p > < a : p > < a : p P r   i n d e n t = " - 2 8 5 7 5 0 "   m a r L = " 2 8 5 7 5 0 " > < a : b u F o n t   t y p e f a c e = " A r i a l " / > < a : b u C h a r   c h a r = " " " / > < / a : p P r > < a : r > < a : r P r   d i r t y = " 0 "   l a n g = " e n - U S " / > < a : t > R u d a n   a   b h i o s   d a o i n e   e i l e   a g   r � d h < / a : t > < / a : r > < / a : p > < a : p > < a : p P r   i n d e n t = " - 2 8 5 7 5 0 "   m a r L = " 2 8 5 7 5 0 " > < a : b u F o n t   t y p e f a c e = " A r i a l " / > < a : b u C h a r   c h a r = " " " / > < / a : p P r > < a : r > < a : r P r   d i r t y = " 0 "   l a n g = " e n - U S " / > < a : t > B e a c h d a n   d h a o i n e   e i l e < / a : t > < / a : r > < / a : p > < a : p > < a : p P r   i n d e n t = " - 2 8 5 7 5 0 "   m a r L = " 2 8 5 7 5 0 " > < a : b u F o n t   t y p e f a c e = " A r i a l " / > < a : b u C h a r   c h a r = " " " / > < / a : p P r > < a : r > < a : r P r   d i r t y = " 0 "   l a n g = " e n - U S " / > < a : t > N a   t a r g a i d e a n   a g a m < / a : t > < / a : r > < / a : p > < a : p > < a : p P r   i n d e n t = " - 2 8 5 7 5 0 "   m a r L = " 2 8 5 7 5 0 " > < a : b u F o n t   t y p e f a c e = " A r i a l " / > < a : b u C h a r   c h a r = " " " / > < / a : p P r > < a : r > < a : r P r   d i r t y = " 0 "   l a n g = " e n - U S " / > < a : t > A   b h i t h   c � i r   r i u m   f h � n   a g u s   r i   d a o i n e   e i l e < / a : t > < / a : r > < a : e n d P a r a R P r   d i r t y = " 0 "   l a n g = " e n - U S " / > < / a : p > < / p : t x B o d y > < / p : s p > < p : s p > < p : n v S p P r > < p : c N v P r   i d = " 7 "   n a m e = " O v a l   1 0 " > < a : e x t L s t > < a : e x t   u r i = " { 1 8 A 6 3 1 0 5 - 0 5 7 C - 4 5 2 2 - B A D 5 - C C 5 C 8 6 0 D 0 7 3 7 } " > < a 1 6 : c r e a t i o n I d   x m l n s : a 1 6 = " h t t p : / / s c h e m a s . m i c r o s o f t . c o m / o f f i c e / d r a w i n g / 2 0 1 0 / m a i n "   i d = " { 6 7 6 9 E E C 5 - E D A 8 - 4 E B 6 - B 4 9 D - E 9 E B D 6 0 7 4 3 B 4 } " / > < / a : e x t > < / a : e x t L s t > < / p : c N v P r > < p : c N v S p P r / > < p : n v P r / > < / p : n v S p P r > < p : s p P r > < a : x f r m   r o t = " 0 " > < a : o f f   x = " 5 4 8 6 4 0 1 "   y = " 3 0 4 0 7 9 " / > < a : e x t   c x = " 6 2 8 0 0 3 0 "   c y = " 5 7 2 3 6 2 7 " / > < / a : x f r m > < a : p r s t G e o m   p r s t = " e l l i p s e " > < a : a v L s t / > < / a : p r s t G e o m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8 "   n a m e = " O v a l   1 1 " > < a : e x t L s t > < a : e x t   u r i = " { D A B 6 1 8 3 2 - D A D A - 4 F E 0 - 9 6 1 B - E 3 C 5 C 0 2 D B 6 0 0 } " > < a 1 6 : c r e a t i o n I d   x m l n s : a 1 6 = " h t t p : / / s c h e m a s . m i c r o s o f t . c o m / o f f i c e / d r a w i n g / 2 0 1 0 / m a i n "   i d = " { 5 D 5 4 4 F C A - 7 2 9 9 - 4 E E 0 - 8 F 3 3 - 0 1 E D 0 F 4 A F 1 B 9 } " / > < / a : e x t > < / a : e x t L s t > < / p : c N v P r > < p : c N v S p P r / > < p : n v P r / > < / p : n v S p P r > < p : s p P r > < a : x f r m   r o t = " 0 " > < a : o f f   x = " 6 9 1 8 3 8 6 "   y = " 1 5 7 8 6 3 3 " / > < a : e x t   c x = " 3 2 4 3 5 3 2 "   c y = " 3 1 7 4 5 2 0 " / > < / a : x f r m > < a : p r s t G e o m   p r s t = " e l l i p s e " > < a : a v L s t / > < / a : p r s t G e o m > < a : e f f e c t L s t / > < / p : s p P r > < p : s t y l e > < a : l n R e f   i d x = " 2 " > < a : s c h e m e C l r   v a l = " a c c e n t 4 " > < a : s h a d e   v a l = " 5 0 0 0 0 " / > < / a : s c h e m e C l r > < / a : l n R e f > < a : f i l l R e f   i d x = " 1 " > < a : s c h e m e C l r   v a l = " a c c e n t 4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9 "   n a m e = " T e x t B o x   1 2 " > < a : e x t L s t > < a : e x t   u r i = " { 2 2 C 0 0 0 1 F - E F B 7 - 4 E F A - B D 4 F - 5 9 B 5 1 0 8 5 3 F 4 0 } " > < a 1 6 : c r e a t i o n I d   x m l n s : a 1 6 = " h t t p : / / s c h e m a s . m i c r o s o f t . c o m / o f f i c e / d r a w i n g / 2 0 1 0 / m a i n "   i d = " { D 3 F 9 3 C B 6 - 7 0 0 3 - 4 3 7 C - 9 5 8 9 - 2 1 B 7 1 2 D 2 4 7 8 3 } " / > < / a : e x t > < / a : e x t L s t > < / p : c N v P r > < p : c N v S p P r   t x B o x = " 1 " / > < p : n v P r / > < / p : n v S p P r > < p : s p P r > < a : x f r m   r o t = " 0 " > < a : o f f   x = " 7 2 1 5 9 9 5 "   y = " 2 2 4 1 0 3 6 " / > < a : e x t   c x = " 2 8 2 5 1 5 1 "   c y = " 3 6 9 3 3 2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b = " 1 "   d i r t y = " 0 "   e r r = " 1 "   l a n g = " e n - G B " > < a : l a t i n   t y p e f a c e = " + m j - l t " / > < / a : r P r > < a : t > R u d a n < / a : t > < / a : r > < a : r > < a : r P r   b = " 1 "   d i r t y = " 0 "   l a n g = " e n - G B " > < a : l a t i n   t y p e f a c e = " + m j - l t " / > < / a : r P r > < a : t >   a   < / a : t > < / a : r > < a : r > < a : r P r   b = " 1 "   d i r t y = " 0 "   e r r = " 1 "   l a n g = " e n - G B " > < a : l a t i n   t y p e f a c e = " + m j - l t " / > < / a : r P r > < a : t > t h a < / a : t > < / a : r > < a : r > < a : r P r   b = " 1 "   d i r t y = " 0 "   l a n g = " e n - G B " > < a : l a t i n   t y p e f a c e = " + m j - l t " / > < / a : r P r > < a : t >   < / a : t > < / a : r > < a : r > < a : r P r   b = " 1 "   d i r t y = " 0 "   e r r = " 1 "   l a n g = " e n - G B " > < a : l a t i n   t y p e f a c e = " + m j - l t " / > < / a : r P r > < a : t > f o < / a : t > < / a : r > < a : r > < a : r P r   b = " 1 "   d i r t y = " 0 "   l a n g = " e n - G B " > < a : l a t i n   t y p e f a c e = " + m j - l t " / > < / a : r P r > < a : t >   < / a : t > < / a : r > < a : r > < a : r P r   b = " 1 "   d i r t y = " 0 "   l a n g = " e n - U S " > < a : l a t i n   t y p e f a c e = " + m j - l t " / > < / a : r P r > < a : t > m o < / a : t > < / a : r > < a : r > < a : r P r   b = " 1 "   d i r t y = " 0 "   l a n g = " e n - G B " > < a : l a t i n   t y p e f a c e = " + m j - l t " / > < / a : r P r > < a : t >   < / a : t > < / a : r > < a : r > < a : r P r   b = " 1 "   d i r t y = " 0 "   e r r = " 1 "   l a n g = " e n - G B " > < a : l a t i n   t y p e f a c e = " + m j - l t " / > < / a : r P r > < a : t > s m a c h d < / a : t > < / a : r > < a : e n d P a r a R P r   b = " 1 "   d i r t y = " 0 "   e r r = " 1 "   l a n g = " e n - G B " > < a : l a t i n   t y p e f a c e = " + m j - l t " / > < / a : e n d P a r a R P r > < / a : p > < / p : t x B o d y > < / p : s p > < p : s p > < p : n v S p P r > < p : c N v P r   i d = " 1 0 "   n a m e = " T e x t B o x   1 4 " > < a : e x t L s t > < a : e x t   u r i = " { 7 0 1 7 3 9 5 3 - 1 3 9 4 - 4 2 4 C - 9 8 5 0 - 9 6 C 2 9 C F 9 3 E 1 C } " > < a 1 6 : c r e a t i o n I d   x m l n s : a 1 6 = " h t t p : / / s c h e m a s . m i c r o s o f t . c o m / o f f i c e / d r a w i n g / 2 0 1 0 / m a i n "   i d = " { 8 6 8 C A A 8 1 - E F D 3 - 4 A 1 B - B 7 F 5 - 2 4 D B 1 2 B 4 F A 7 6 } " / > < / a : e x t > < / a : e x t L s t > < / p : c N v P r > < p : c N v S p P r   t x B o x = " 1 " / > < p : n v P r / > < / p : n v S p P r > < p : s p P r > < a : x f r m   r o t = " 0 " > < a : o f f   x = " 7 0 3 9 1 5 8 "   y = " 9 2 0 3 1 6 " / > < a : e x t   c x = " 3 0 0 1 9 9 0 "   c y = " 3 6 9 3 3 2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b = " 1 "   d i r t y = " 0 "   e r r = " 1 "   l a n g = " e n - G B " > < a : l a t i n   t y p e f a c e = " + m j - l t " / > < / a : r P r > < a : t > R u d a n < / a : t > < / a : r > < a : r > < a : r P r   b = " 1 "   d i r t y = " 0 "   l a n g = " e n - G B " > < a : l a t i n   t y p e f a c e = " + m j - l t " / > < / a : r P r > < a : t >   < / a : t > < / a : r > < a : r > < a : r P r   b = " 1 "   d i r t y = " 0 "   e r r = " 1 "   l a n g = " e n - G B " > < a : l a t i n   t y p e f a c e = " + m j - l t " / > < / a : r P r > < a : t > n a c h < / a : t > < / a : r > < a : r > < a : r P r   b = " 1 "   d i r t y = " 0 "   l a n g = " e n - G B " > < a : l a t i n   t y p e f a c e = " + m j - l t " / > < / a : r P r > < a : t >   < / a : t > < / a : r > < a : r > < a : r P r   b = " 1 "   d i r t y = " 0 "   e r r = " 1 "   l a n g = " e n - G B " > < a : l a t i n   t y p e f a c e = " + m j - l t " / > < / a : r P r > < a : t > e i l < / a : t > < / a : r > < a : r > < a : r P r   b = " 1 "   d i r t y = " 0 "   l a n g = " e n - G B " > < a : l a t i n   t y p e f a c e = " + m j - l t " / > < / a : r P r > < a : t >   < / a : t > < / a : r > < a : r > < a : r P r   b = " 1 "   d i r t y = " 0 "   e r r = " 1 "   l a n g = " e n - G B " > < a : l a t i n   t y p e f a c e = " + m j - l t " / > < / a : r P r > < a : t > f o < / a : t > < / a : r > < a : r > < a : r P r   b = " 1 "   d i r t y = " 0 "   l a n g = " e n - G B " > < a : l a t i n   t y p e f a c e = " + m j - l t " / > < / a : r P r > < a : t >   < / a : t > < / a : r > < a : r > < a : r P r   b = " 1 "   d i r t y = " 0 "   l a n g = " e n - U S " > < a : l a t i n   t y p e f a c e = " + m j - l t " / > < / a : r P r > < a : t > m o < / a : t > < / a : r > < a : r > < a : r P r   b = " 1 "   d i r t y = " 0 "   l a n g = " e n - G B " > < a : l a t i n   t y p e f a c e = " + m j - l t " / > < / a : r P r > < a : t >   < / a : t > < / a : r > < a : r > < a : r P r   b = " 1 "   d i r t y = " 0 "   e r r = " 1 "   l a n g = " e n - G B " > < a : l a t i n   t y p e f a c e = " + m j - l t " / > < / a : r P r > < a : t > s m a c h d < / a : t > < / a : r > < a : e n d P a r a R P r   b = " 1 "   d i r t y = " 0 "   e r r = " 1 "   l a n g = " e n - G B " > < a : l a t i n   t y p e f a c e = " + m j - l t " / > < / a : e n d P a r a R P r > < / a : p > < / p : t x B o d y > < / p : s p > < / p : s p T r e e > < p : e x t L s t > < p : e x t   u r i = " { 2 0 F B E F 4 5 - 4 2 1 0 - 4 3 6 C - 8 A 5 4 - E 4 D 9 B 1 0 5 F A 1 3 } " > < p 1 4 : c r e a t i o n I d   x m l n s : p 1 4 = " h t t p : / / s c h e m a s . m i c r o s o f t . c o m / o f f i c e / p o w e r p o i n t / 2 0 1 0 / m a i n "   v a l = " 1 6 4 4 4 9 4 5 8 3 5 0 0 " / > < / p : e x t > < / p : e x t L s t > < / p : c S l d > < p : c l r M a p O v r > < a : m a s t e r C l r M a p p i n g / > < / p : c l r M a p O v r > < / p : s l d >
</file>

<file path=ppt/slides/slide2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2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4 " > < a : e x t L s t > < a : e x t   u r i = " { D 7 5 6 B E 9 B - 2 1 0 3 - 4 7 3 1 - 8 6 8 A - F B D 1 A F C B 3 F 9 1 } " > < a 1 6 : c r e a t i o n I d   x m l n s : a 1 6 = " h t t p : / / s c h e m a s . m i c r o s o f t . c o m / o f f i c e / d r a w i n g / 2 0 1 0 / m a i n "   i d = " { F 3 3 0 7 F 2 2 - 9 9 A 5 - 4 D 4 4 - 8 6 B 9 - C 5 7 B E D F 6 9 1 6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3 5 0 0 0 " / > < / a : b l i p > < a : s r c R e c t   b = " 9 0 9 1 "   r = " 6 8 5 " / > < a : s t r e t c h > < a : f i l l R e c t / > < / a : s t r e t c h > < / p : b l i p F i l l > < p : s p P r > < a : x f r m   r o t = " 0 " > < a : o f f   x = " 0 "   y = " - 5 8 2 0 6 5 " / > < a : e x t   c x = " 1 2 1 9 1 9 9 9 "   c y = " 7 4 4 0 0 6 4 " / > < / a : x f r m > < a : p r s t G e o m   p r s t = " r e c t " > < a : a v L s t / > < / a : p r s t G e o m > < a : n o F i l l / > < / p : s p P r > < / p : p i c > < p : s p > < p : n v S p P r > < p : c N v P r   i d = " 3 "   n a m e = " R e c t a n g l e   5 " > < a : e x t L s t > < a : e x t   u r i = " { E 2 F 7 E F 8 2 - 1 6 6 0 - 4 6 1 0 - B 6 D 7 - 9 D A 9 F E 2 B F 5 3 D } " > < a 1 6 : c r e a t i o n I d   x m l n s : a 1 6 = " h t t p : / / s c h e m a s . m i c r o s o f t . c o m / o f f i c e / d r a w i n g / 2 0 1 0 / m a i n "   i d = " { 3 7 A 0 D 2 F C - 8 3 7 F - 4 1 6 D - A 7 7 7 - E 4 B 4 8 2 4 6 A A 0 F } " / > < / a : e x t > < / a : e x t L s t > < / p : c N v P r > < p : c N v S p P r / > < p : n v P r / > < / p : n v S p P r > < p : s p P r > < a : x f r m   r o t = " 0 " > < a : o f f   x = " 1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1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4 "   n a m e = " P i c t u r e   4 " > < a : e x t L s t > < a : e x t   u r i = " { D 8 3 B B A A A - 1 D 4 8 - 4 E 6 8 - B 8 7 2 - E 7 4 9 A 5 9 C C 0 F 2 } " > < a 1 6 : c r e a t i o n I d   x m l n s : a 1 6 = " h t t p : / / s c h e m a s . m i c r o s o f t . c o m / o f f i c e / d r a w i n g / 2 0 1 0 / m a i n "   i d = " { 1 7 9 D 8 5 D A - 5 7 2 2 - 4 3 4 0 - 8 A 4 2 - 1 0 E 4 A 8 C 2 F A D 5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s p > < p : n v S p P r > < p : c N v P r   i d = " 5 "   n a m e = " T i t l e   1 " > < a : e x t L s t > < a : e x t   u r i = " { 1 7 D 0 4 4 B 6 - 3 F 3 C - 4 C 4 6 - B 3 0 0 - 5 B 5 F 9 D 8 B F C B D } " > < a 1 6 : c r e a t i o n I d   x m l n s : a 1 6 = " h t t p : / / s c h e m a s . m i c r o s o f t . c o m / o f f i c e / d r a w i n g / 2 0 1 0 / m a i n "   i d = " { 0 6 1 E 7 F 5 2 - B 6 D 8 - 4 E 6 F - 9 E 1 B - 0 2 1 4 1 4 1 6 B 0 8 D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 C a r s o n   a 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 b h i o s 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 m i   a  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 f a i r e a c h d a i n n 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 i o m a g a i n e a c h 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 ? < / a : t > < / a : r > < a : e n d P a r a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6 "   n a m e = " C o n t e n t   P l a c e h o l d e r   2 " > < a : e x t L s t > < a : e x t   u r i = " { 9 2 2 6 6 C 4 4 - 9 E D E - 4 D 5 1 - A 1 0 1 - 9 3 E B E F 7 5 C B 3 5 } " > < a 1 6 : c r e a t i o n I d   x m l n s : a 1 6 = " h t t p : / / s c h e m a s . m i c r o s o f t . c o m / o f f i c e / d r a w i n g / 2 0 1 0 / m a i n "   i d = " { 4 4 9 F 5 7 0 B - 8 D 1 2 - 4 B 3 3 - 8 F F C - D 5 3 2 E A D B D 8 8 2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8 3 8 2 0 0 "   y = " 2 6 4 3 7 1 5 " / > < a : e x t   c x = " 4 6 4 8 2 0 0 "   c y = " 4 3 5 1 3 3 8 " / > < / a : x f r m > < / p : s p P r > < p : t x B o d y > < a : b o d y P r   r t l C o l = " 0 "   v e r t = " h o r z " / > < a : l s t S t y l e / > < a : p > < a : p P r   i n d e n t = " 0 "   m a r L = " 0 " > < a : b u N o n e / > < / a : p P r > < a : r > < a : r P r   d i r t y = " 0 "   l a n g = " e n - U S " / > < a : t >  S   e   i o m a g a i n   a n   d � i g h   a   < / a : t > < / a : r > < a : b r > < a : r P r   d i r t y = " 0 "   l a n g = " e n - U S " / > < / a : b r > < a : r > < a : r P r   d i r t y = " 0 "   l a n g = " e n - U S " / > < a : t > t h    a i g   d o   b h o d h a i g   a i r   i n n s e   d h u t   g u m   f e u m   t h u   t h u   f h � i n   a   d h � o n      a   b h i t h   c � r a m a c h   a g u s   c o i m h e a d   � s   d o   d h � i d h   f h � i n .   < / a : t > < / a : r > < a : e n d P a r a R P r   d i r t y = " 0 "   l a n g = " e n - U S " / > < / a : p > < / p : t x B o d y > < / p : s p > < p : p i c > < p : n v P i c P r > < p : c N v P r   i d = " 7 "   n a m e = " P i c t u r e   8 " > < a : e x t L s t > < a : e x t   u r i = " { F 5 B 4 4 4 B F - 5 8 0 3 - 4 4 6 0 - B 2 6 2 - 4 8 D E 0 3 F E 7 8 2 1 } " > < a 1 6 : c r e a t i o n I d   x m l n s : a 1 6 = " h t t p : / / s c h e m a s . m i c r o s o f t . c o m / o f f i c e / d r a w i n g / 2 0 1 0 / m a i n "   i d = " { 2 E E F B 3 F 5 - 1 9 3 F - 4 F C B - B 5 C 8 - 5 E B 1 1 8 7 F E 6 2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5 7 9 1 2 0 0 "   y = " 2 0 2 3 4 9 2 " / > < a : e x t   c x = " 5 1 4 5 5 6 8 "   c y = " 3 4 2 9 0 0 0 " / > < / a : x f r m > < a : p r s t G e o m   p r s t = " r e c t " > < a : a v L s t / > < / a : p r s t G e o m > < a : n o F i l l / > < / p : s p P r > < / p : p i c > < / p : s p T r e e > < p : e x t L s t > < p : e x t   u r i = " { 0 5 E 6 9 9 F 6 - 5 5 2 5 - 4 0 8 2 - 8 E A 3 - 4 7 7 F D 0 4 B F B 2 E } " > < p 1 4 : c r e a t i o n I d   x m l n s : p 1 4 = " h t t p : / / s c h e m a s . m i c r o s o f t . c o m / o f f i c e / p o w e r p o i n t / 2 0 1 0 / m a i n "   v a l = " 1 6 4 4 4 9 4 5 8 3 4 6 3 " / > < / p : e x t > < / p : e x t L s t > < / p : c S l d > < p : c l r M a p O v r > < a : m a s t e r C l r M a p p i n g / > < / p : c l r M a p O v r > < / p : s l d >
</file>

<file path=ppt/slides/slide3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3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5 " > < a : e x t L s t > < a : e x t   u r i = " { E B F 4 4 D 0 C - 1 E 8 E - 4 C B 1 - B C 8 0 - 4 0 1 9 5 D 2 A 2 7 5 B } " > < a 1 6 : c r e a t i o n I d   x m l n s : a 1 6 = " h t t p : / / s c h e m a s . m i c r o s o f t . c o m / o f f i c e / d r a w i n g / 2 0 1 0 / m a i n "   i d = " { 6 9 3 1 E 1 A A - 0 1 6 5 - 4 F 2 D - A 9 B 6 - 0 F 4 D 8 3 0 E B C 0 1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3 5 0 0 0 " / > < / a : b l i p > < a : s r c R e c t   b = " 9 0 9 1 "   r = " 6 8 5 " / > < a : s t r e t c h > < a : f i l l R e c t / > < / a : s t r e t c h > < / p : b l i p F i l l > < p : s p P r > < a : x f r m   r o t = " 0 " > < a : o f f   x = " 0 "   y = " - 5 8 2 0 6 5 " / > < a : e x t   c x = " 1 2 1 9 1 9 9 9 "   c y = " 7 4 4 0 0 6 4 " / > < / a : x f r m > < a : p r s t G e o m   p r s t = " r e c t " > < a : a v L s t / > < / a : p r s t G e o m > < a : n o F i l l / > < / p : s p P r > < / p : p i c > < p : s p > < p : n v S p P r > < p : c N v P r   i d = " 3 "   n a m e = " R e c t a n g l e   6 " > < a : e x t L s t > < a : e x t   u r i = " { 0 0 A 1 2 7 4 5 - 9 0 8 0 - 4 C B A - A 7 2 8 - B 8 F 5 3 8 F 4 2 6 6 A } " > < a 1 6 : c r e a t i o n I d   x m l n s : a 1 6 = " h t t p : / / s c h e m a s . m i c r o s o f t . c o m / o f f i c e / d r a w i n g / 2 0 1 0 / m a i n "   i d = " { 7 3 1 F 2 5 E 3 - 5 D A D - 4 7 6 9 - 8 2 F 7 - A 4 F 5 0 3 5 2 A F E 3 } " / > < / a : e x t > < / a : e x t L s t > < / p : c N v P r > < p : c N v S p P r / > < p : n v P r / > < / p : n v S p P r > < p : s p P r > < a : x f r m   r o t = " 0 " > < a : o f f   x = " 1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1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4 "   n a m e = " P i c t u r e   4 " > < a : e x t L s t > < a : e x t   u r i = " { 8 9 2 6 7 4 E 4 - 6 D 6 D - 4 1 A 6 - 8 8 B 9 - F A D 5 A B 4 E 6 0 E F } " > < a 1 6 : c r e a t i o n I d   x m l n s : a 1 6 = " h t t p : / / s c h e m a s . m i c r o s o f t . c o m / o f f i c e / d r a w i n g / 2 0 1 0 / m a i n "   i d = " { B D A 9 B 7 E E - 6 C 4 B - 4 F C 4 - 9 E 9 3 - 8 D 3 0 B 3 4 0 C D F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s p > < p : n v S p P r > < p : c N v P r   i d = " 5 "   n a m e = " T i t l e   1 " > < a : e x t L s t > < a : e x t   u r i = " { 2 4 8 B 7 F C C - 9 B 1 D - 4 B 2 7 - 8 F 9 1 - B 3 6 7 9 D C 6 3 5 A 7 } " > < a 1 6 : c r e a t i o n I d   x m l n s : a 1 6 = " h t t p : / / s c h e m a s . m i c r o s o f t . c o m / o f f i c e / d r a w i n g / 2 0 1 0 / m a i n "   i d = " { 8 3 F 7 2 9 5 E - D C 0 9 - 4 D 6 B - 9 1 0 9 - 9 2 5 5 F 4 D D C 3 3 1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  S a b a i d  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< / a : t > < / a : r > < a : b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/ a : b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 n o 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  T e i c h  < / a : t > < / a : r > < a : e n d P a r a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6 "   n a m e = " C o n t e n t   P l a c e h o l d e r   2 " > < a : e x t L s t > < a : e x t   u r i = " { 5 4 E C 7 7 5 F - B 4 8 D - 4 8 5 0 - B D E C - E E B C 1 D 1 8 1 E 9 F } " > < a 1 6 : c r e a t i o n I d   x m l n s : a 1 6 = " h t t p : / / s c h e m a s . m i c r o s o f t . c o m / o f f i c e / d r a w i n g / 2 0 1 0 / m a i n "   i d = " { F 2 E 7 6 2 0 5 - F 7 B E - 4 1 A D - B 4 A 2 - 0 E B B 3 8 5 B 5 E 7 6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4 2 2 5 9 9 3 "   y = " 5 3 3 4 0 0 " / > < a : e x t   c x = " 7 1 2 7 8 0 5 "   c y = " 5 6 4 3 5 6 3 " / > < / a : x f r m > < / p : s p P r > < p : t x B o d y > < a : b o d y P r   r t l C o l = " 0 "   v e r t = " h o r z " / > < a : l s t S t y l e / > < a : p > < a : p P r   i n d e n t = " 0 "   m a r L = " 0 " > < a : b u N o n e / > < / a : p P r > < a : r > < a : r P r   d i r t y = " 0 "   l a n g = " e n - U S " / > < a : t > A n n s   a n   l i n n   r o - e a c h d r a i d h e i l ,   d h  f h e u m a d h   m a o i m ,   n o   e a g a l   m � r ,   a   b h i t h   a i r   d a o i n e   m a s   e    s   g u n   r o b h   i a d   a n n   a n   c u n n a r t ,   n o   b h � s a i c h e a d h   i a d !    S   e    s a b a i d    n o    t e i c h    a   t h    a i g   s a i d h c - e � l a i c h e a n   a i r   a   s e o . < / a : t > < / a : r > < / a : p > < a : p > < a : p P r   i n d e n t = " 0 "   m a r L = " 0 " > < a : b u N o n e / > < / a : p P r > < a : r > < a : r P r   d i r t y = " 0 "   l a n g = " e n - U S " / > < a : t > G e d   n a c h   e i l   t � g e a r a n   i s   m a t h a i n   m u   a r   c o i n n e a m h   s a n   l a t h a   a n - d i u g h ,   b i d h   a r   b o d h a i g e a n   f h a t h a s t   a    d � i l i g e a d h   r i   i o m a g a i n   a n n s   a n   a o n   d � i g h      c r i d h e   a    b u a l a d h ,   a n a i l   n a s   l u a i t h e ,   d u b h   n a   s � l a   a    f � s   n a s   m o t h a . < / a : t > < / a : r > < / a : p > < a : p > < a : p P r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7 "   n a m e = " P i c t u r e   1 2 " > < a : e x t L s t > < a : e x t   u r i = " { 3 2 7 5 5 1 2 D - B A 3 2 - 4 7 D 5 - 9 F 1 2 - F 4 0 4 4 8 D 4 3 4 6 1 } " > < a 1 6 : c r e a t i o n I d   x m l n s : a 1 6 = " h t t p : / / s c h e m a s . m i c r o s o f t . c o m / o f f i c e / d r a w i n g / 2 0 1 0 / m a i n "   i d = " { 7 8 E A 9 A 6 3 - C 6 9 3 - 4 9 E E - A 7 E 9 - D A 4 8 E 6 0 2 9 6 C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8 2 0 9 0 6 6 "   y = " 4 5 4 0 6 7 9 " / > < a : e x t   c x = " 3 8 7 1 8 5 7 "   c y = " 1 7 2 4 4 6 8 " / > < / a : x f r m > < a : p r s t G e o m   p r s t = " r e c t " > < a : a v L s t / > < / a : p r s t G e o m > < a : n o F i l l / > < / p : s p P r > < / p : p i c > < p : p i c > < p : n v P i c P r > < p : c N v P r   i d = " 8 "   n a m e = " P i c t u r e   1 4 " > < a : e x t L s t > < a : e x t   u r i = " { B A 0 9 4 6 0 5 - 9 6 D 4 - 4 E C 0 - B 5 C C - 6 C D 0 D 0 2 9 6 9 1 E } " > < a 1 6 : c r e a t i o n I d   x m l n s : a 1 6 = " h t t p : / / s c h e m a s . m i c r o s o f t . c o m / o f f i c e / d r a w i n g / 2 0 1 0 / m a i n "   i d = " { 5 B F E 1 E A 0 - D 9 5 6 - 4 D 4 E - 9 5 D F - 4 8 5 E 0 6 F C B 5 A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/ > < a : s t r e t c h > < a : f i l l R e c t / > < / a : s t r e t c h > < / p : b l i p F i l l > < p : s p P r > < a : x f r m   r o t = " 0 " > < a : o f f   x = " 1 1 9 7 0 0 3 "   y = " 2 2 9 3 1 6 3 " / > < a : e x t   c x = " 3 0 2 8 9 9 2 "   c y = " 3 8 8 3 8 0 0 " / > < / a : x f r m > < a : p r s t G e o m   p r s t = " r e c t " > < a : a v L s t / > < / a : p r s t G e o m > < a : n o F i l l / > < / p : s p P r > < / p : p i c > < / p : s p T r e e > < p : e x t L s t > < p : e x t   u r i = " { E A 5 1 8 5 B D - 5 3 E E - 4 F 4 F - 8 A 3 2 - 5 7 3 7 7 6 D 8 3 4 C D } " > < p 1 4 : c r e a t i o n I d   x m l n s : p 1 4 = " h t t p : / / s c h e m a s . m i c r o s o f t . c o m / o f f i c e / p o w e r p o i n t / 2 0 1 0 / m a i n "   v a l = " 1 6 4 4 4 9 4 5 8 3 4 6 6 " / > < / p : e x t > < / p : e x t L s t > < / p : c S l d > < p : c l r M a p O v r > < a : m a s t e r C l r M a p p i n g / > < / p : c l r M a p O v r > < / p : s l d >
</file>

<file path=ppt/slides/slide4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4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1 1 " > < a : e x t L s t > < a : e x t   u r i = " { F D 6 1 9 E 3 1 - 7 D D B - 4 4 0 5 - 8 B D 4 - F 9 4 F D D 5 4 A 7 B 0 } " > < a 1 6 : c r e a t i o n I d   x m l n s : a 1 6 = " h t t p : / / s c h e m a s . m i c r o s o f t . c o m / o f f i c e / d r a w i n g / 2 0 1 0 / m a i n "   i d = " { F 5 D 2 B C 7 5 - 3 1 4 F - 4 5 5 2 - B E 8 5 - 4 3 1 C 5 0 9 C B 6 B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3 5 0 0 0 " / > < / a : b l i p > < a : s r c R e c t   b = " 9 0 9 1 "   r = " 6 8 5 " / > < a : s t r e t c h > < a : f i l l R e c t / > < / a : s t r e t c h > < / p : b l i p F i l l > < p : s p P r > < a : x f r m   r o t = " 0 " > < a : o f f   x = " 0 "   y = " - 5 8 2 0 6 5 " / > < a : e x t   c x = " 1 2 1 9 1 9 9 9 "   c y = " 7 4 4 0 0 6 4 " / > < / a : x f r m > < a : p r s t G e o m   p r s t = " r e c t " > < a : a v L s t / > < / a : p r s t G e o m > < a : n o F i l l / > < / p : s p P r > < / p : p i c > < p : s p > < p : n v S p P r > < p : c N v P r   i d = " 3 "   n a m e = " R e c t a n g l e   1 2 " > < a : e x t L s t > < a : e x t   u r i = " { 0 C 2 E F 3 6 B - 4 4 5 D - 4 9 C 9 - B E 9 0 - B 2 7 8 4 A 3 A 4 6 9 0 } " > < a 1 6 : c r e a t i o n I d   x m l n s : a 1 6 = " h t t p : / / s c h e m a s . m i c r o s o f t . c o m / o f f i c e / d r a w i n g / 2 0 1 0 / m a i n "   i d = " { D B 7 B 1 C C F - E 3 F 0 - 4 7 C 9 - 8 3 6 2 - 7 2 E 1 B 3 6 4 C 2 5 F } " / > < / a : e x t > < / a : e x t L s t > < / p : c N v P r > < p : c N v S p P r / > < p : n v P r / > < / p : n v S p P r > < p : s p P r > < a : x f r m   r o t = " 0 " > < a : o f f   x = " 1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1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4 "   n a m e = " P i c t u r e   4 " > < a : e x t L s t > < a : e x t   u r i = " { 7 7 F 7 C 1 6 D - 2 0 7 2 - 4 B C D - A 9 7 4 - 0 E 0 5 E 8 8 6 D 0 9 8 } " > < a 1 6 : c r e a t i o n I d   x m l n s : a 1 6 = " h t t p : / / s c h e m a s . m i c r o s o f t . c o m / o f f i c e / d r a w i n g / 2 0 1 0 / m a i n "   i d = " { 2 7 3 9 A 1 4 2 - 2 1 C 8 - 4 2 E A - B 4 C 3 - F C 0 F A B B 4 1 C C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s p > < p : n v S p P r > < p : c N v P r   i d = " 5 "   n a m e = " T i t l e   1 " > < a : e x t L s t > < a : e x t   u r i = " { 1 2 B D 9 9 4 A - F B F 8 - 4 5 1 3 - B 5 7 7 - 2 F D E 8 B E 2 1 9 F 0 } " > < a 1 6 : c r e a t i o n I d   x m l n s : a 1 6 = " h t t p : / / s c h e m a s . m i c r o s o f t . c o m / o f f i c e / d r a w i n g / 2 0 1 0 / m a i n "   i d = " { 5 D 5 6 1 6 8 A - 4 9 6 7 - 4 9 6 7 - 9 0 4 6 - C 8 8 E 3 9 6 5 D 7 E 8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 D � 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 n a 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 r u d a n 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 a 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 b h i o s 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 a    c u r 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 d r a g h 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 o r t 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 ? < / a : t > < / a : r > < a : e n d P a r a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e n d P a r a R P r > < / a : p > < / p : t x B o d y > < / p : s p > < p : p i c > < p : n v P i c P r > < p : c N v P r   i d = " 6 "   n a m e = " P i c t u r e   2 2 " > < a : e x t L s t > < a : e x t   u r i = " { 9 4 E 0 0 D 5 8 - E D 1 3 - 4 F 9 B - B B 1 C - 3 6 E 5 C F 4 7 8 6 1 1 } " > < a 1 6 : c r e a t i o n I d   x m l n s : a 1 6 = " h t t p : / / s c h e m a s . m i c r o s o f t . c o m / o f f i c e / d r a w i n g / 2 0 1 0 / m a i n "   i d = " { E F 1 C 0 1 6 9 - E 0 8 0 - 4 C D B - 9 A 6 5 - D D 1 4 3 C 8 D 7 2 F B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r c R e c t   b = " 2 9 2 1 6 "   t = " 1 2 2 4 9 " / > < a : s t r e t c h > < a : f i l l R e c t / > < / a : s t r e t c h > < / p : b l i p F i l l > < p : s p P r > < a : x f r m   r o t = " 0 " > < a : o f f   x = " 1 0 5 6 1 4 2 "   y = " 3 2 4 3 8 0 1 " / > < a : e x t   c x = " 7 5 4 4 8 3 0 "   c y = " 2 9 4 4 2 5 9 " / > < / a : x f r m > < a : p r s t G e o m   p r s t = " r e c t " > < a : a v L s t / > < / a : p r s t G e o m > < a : n o F i l l / > < / p : s p P r > < / p : p i c > < p : s p > < p : n v S p P r > < p : c N v P r   i d = " 7 "   n a m e = " C l o u d   C a l l o u t   6 " > < a : e x t L s t > < a : e x t   u r i = " { E 6 F 4 A B B 0 - 3 8 3 3 - 4 3 C 8 - 8 9 A B - 9 0 3 C 2 F 3 9 5 F 0 2 } " > < a 1 6 : c r e a t i o n I d   x m l n s : a 1 6 = " h t t p : / / s c h e m a s . m i c r o s o f t . c o m / o f f i c e / d r a w i n g / 2 0 1 0 / m a i n "   i d = " { B 4 4 1 6 1 C 1 - 6 7 6 5 - 4 F A 7 - A 9 C 9 - A 8 6 B 1 3 E F F 6 0 8 } " / > < / a : e x t > < / a : e x t L s t > < / p : c N v P r > < p : c N v S p P r / > < p : n v P r / > < / p : n v S p P r > < p : s p P r > < a : x f r m   r o t = " 0 " > < a : o f f   x = " 9 1 2 9 7 6 3 "   y = " 1 1 9 3 3 3 5 " / > < a : e x t   c x = " 3 1 4 3 2 5 0 "   c y = " 2 4 2 8 8 7 5 " / > < / a : x f r m > < a : p r s t G e o m   p r s t = " c l o u d C a l l o u t " > < a : a v L s t > < a : g d   f m l a = " v a l   - 7 3 1 0 6 "   n a m e = " a d j 1 " / > < a : g d   f m l a = " v a l   7 4 2 6 5 "   n a m e = " a d j 2 " / > < / a : a v L s t > < / a : p r s t G e o m > < a : s o l i d F i l l > < a : s c h e m e C l r   v a l = " a c c e n t 4 " > < a : l u m M o d   v a l = " 6 0 0 0 0 " / > < a : l u m O f f   v a l = " 4 0 0 0 0 " / > < / a : s c h e m e C l r > < / a : s o l i d F i l l > < a : l n > < a : s o l i d F i l l > < a : s c h e m e C l r   v a l = " a c c e n t 4 " > < a : l u m M o d   v a l = " 6 0 0 0 0 " / > < a : l u m O f f   v a l = " 4 0 0 0 0 " / > < / a : s c h e m e C l r > < / a : s o l i d F i l l > < / a : l n > < a : e f f e c t L s t / > < / p : s p P r > < p : s t y l e > < a : l n R e f   i d x = " 2 " > < a : s c h e m e C l r   v a l = " a c c e n t 6 " / > < / a : l n R e f > < a : f i l l R e f   i d x = " 1 " > < a : s c h e m e C l r   v a l = " l t 1 " / > < / a : f i l l R e f > < a : e f f e c t R e f   i d x = " 0 " > < a : s c h e m e C l r   v a l = " a c c e n t 1 " / > < / a : e f f e c t R e f > < a : f o n t R e f   i d x = " m i n o r " > < a : s c h e m e C l r   v a l = " d k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8 "   n a m e = " T e x t B o x   7 " > < a : e x t L s t > < a : e x t   u r i = " { 7 3 4 5 7 C 8 2 - E 2 9 A - 4 A 9 2 - A D 4 9 - B 9 9 7 E 4 E D 4 4 1 5 } " > < a 1 6 : c r e a t i o n I d   x m l n s : a 1 6 = " h t t p : / / s c h e m a s . m i c r o s o f t . c o m / o f f i c e / d r a w i n g / 2 0 1 0 / m a i n "   i d = " { 8 B 3 1 E B 1 F - 7 D F 5 - 4 5 D 1 - A 6 0 A - 3 D 5 8 7 5 A 3 3 D C E } " / > < / a : e x t > < / a : e x t L s t > < / p : c N v P r > < p : c N v S p P r   t x B o x = " 1 " / > < p : n v P r / > < / p : n v S p P r > < p : s p P r > < a : x f r m   r o t = " 0 " > < a : o f f   x = " 9 9 9 3 3 3 7 "   y = " 1 7 0 5 9 9 0 " / > < a : e x t   c x = " 2 5 3 3 6 5 0 "   c y = " 6 4 6 3 3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U S " / > < a : t > C h a n   e i l   m i   a    t u i g s i n n   < / a : t > < / a : r > < a : b r > < a : r P r   d i r t y = " 0 "   l a n g = " e n - U S " / > < / a : b r > < a : r > < a : r P r   d i r t y = " 0 "   l a n g = " e n - U S " / > < a : t > m    o b a i r   s g o i l e ! < / a : t > < / a : r > < a : e n d P a r a R P r   d i r t y = " 0 "   l a n g = " e n - U S " / > < / a : p > < / p : t x B o d y > < / p : s p > < p : s p > < p : n v S p P r > < p : c N v P r   i d = " 9 "   n a m e = " C l o u d   C a l l o u t   1 2 " > < a : e x t L s t > < a : e x t   u r i = " { 9 C D C 0 1 B 2 - 1 B 5 3 - 4 7 E 5 - 9 3 3 5 - E 7 A 0 F F A 1 F 4 5 8 } " > < a 1 6 : c r e a t i o n I d   x m l n s : a 1 6 = " h t t p : / / s c h e m a s . m i c r o s o f t . c o m / o f f i c e / d r a w i n g / 2 0 1 0 / m a i n "   i d = " { 1 6 3 4 0 6 0 0 - F 9 0 9 - 4 1 B 0 - 8 B 9 A - D E 6 5 9 4 6 F 5 A 1 4 } " / > < / a : e x t > < / a : e x t L s t > < / p : c N v P r > < p : c N v S p P r / > < p : n v P r / > < / p : n v S p P r > < p : s p P r > < a : x f r m   r o t = " 1 1 1 3 2 6 2 " > < a : o f f   x = " 3 6 5 8 2 8 7 "   y = " 1 4 0 8 8 9 2 " / > < a : e x t   c x = " 3 0 1 4 6 6 3 "   c y = " 1 8 1 4 5 1 3 " / > < / a : x f r m > < a : p r s t G e o m   p r s t = " c l o u d C a l l o u t " > < a : a v L s t > < a : g d   f m l a = " v a l   7 0 6 3 6 "   n a m e = " a d j 1 " / > < a : g d   f m l a = " v a l   8 0 6 1 0 "   n a m e = " a d j 2 " / > < / a : a v L s t > < / a : p r s t G e o m > < a : s o l i d F i l l > < a : s c h e m e C l r   v a l = " a c c e n t 6 " > < a : l u m M o d   v a l = " 6 0 0 0 0 " / > < a : l u m O f f   v a l = " 4 0 0 0 0 " / > < / a : s c h e m e C l r > < / a : s o l i d F i l l > < a : l n > < a : s o l i d F i l l > < a : s c h e m e C l r   v a l = " a c c e n t 6 " > < a : l u m M o d   v a l = " 6 0 0 0 0 " / > < a : l u m O f f   v a l = " 4 0 0 0 0 " / > < / a : s c h e m e C l r > < / a : s o l i d F i l l > < / a : l n > < a : e f f e c t L s t / > < / p : s p P r > < p : s t y l e > < a : l n R e f   i d x = " 2 " > < a : s c h e m e C l r   v a l = " a c c e n t 6 " / > < / a : l n R e f > < a : f i l l R e f   i d x = " 1 " > < a : s c h e m e C l r   v a l = " l t 1 " / > < / a : f i l l R e f > < a : e f f e c t R e f   i d x = " 0 " > < a : s c h e m e C l r   v a l = " a c c e n t 1 " / > < / a : e f f e c t R e f > < a : f o n t R e f   i d x = " m i n o r " > < a : s c h e m e C l r   v a l = " d k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1 0 "   n a m e = " C l o u d   C a l l o u t   1 2 " > < a : e x t L s t > < a : e x t   u r i = " { D 7 C 5 2 C E 0 - 7 7 D 4 - 4 0 7 4 - A E 2 2 - E 8 5 3 2 A D C 9 6 F 8 } " > < a 1 6 : c r e a t i o n I d   x m l n s : a 1 6 = " h t t p : / / s c h e m a s . m i c r o s o f t . c o m / o f f i c e / d r a w i n g / 2 0 1 0 / m a i n "   i d = " { A B 3 5 9 4 7 7 - 8 B A E - 4 2 E 9 - 8 E 4 E - A 9 0 F 6 1 9 F B 7 6 8 } " / > < / a : e x t > < / a : e x t L s t > < / p : c N v P r > < p : c N v S p P r / > < p : n v P r / > < / p : n v S p P r > < p : s p P r > < a : x f r m   r o t = " 0 " > < a : o f f   x = " 1 0 2 1 8 1 "   y = " 1 9 0 1 5 1 9 " / > < a : e x t   c x = " 3 0 1 4 6 6 3 "   c y = " 1 8 1 4 5 1 3 " / > < / a : x f r m > < a : p r s t G e o m   p r s t = " c l o u d C a l l o u t " > < a : a v L s t > < a : g d   f m l a = " v a l   7 0 6 3 6 "   n a m e = " a d j 1 " / > < a : g d   f m l a = " v a l   8 0 6 1 0 "   n a m e = " a d j 2 " / > < / a : a v L s t > < / a : p r s t G e o m > < a : s o l i d F i l l > < a : s c h e m e C l r   v a l = " a c c e n t 5 " > < a : l u m M o d   v a l = " 4 0 0 0 0 " / > < a : l u m O f f   v a l = " 6 0 0 0 0 " / > < / a : s c h e m e C l r > < / a : s o l i d F i l l > < a : l n > < a : s o l i d F i l l > < a : s c h e m e C l r   v a l = " a c c e n t 5 " > < a : l u m M o d   v a l = " 4 0 0 0 0 " / > < a : l u m O f f   v a l = " 6 0 0 0 0 " / > < / a : s c h e m e C l r > < / a : s o l i d F i l l > < / a : l n > < a : e f f e c t L s t / > < / p : s p P r > < p : s t y l e > < a : l n R e f   i d x = " 2 " > < a : s c h e m e C l r   v a l = " a c c e n t 6 " / > < / a : l n R e f > < a : f i l l R e f   i d x = " 1 " > < a : s c h e m e C l r   v a l = " l t 1 " / > < / a : f i l l R e f > < a : e f f e c t R e f   i d x = " 0 " > < a : s c h e m e C l r   v a l = " a c c e n t 1 " / > < / a : e f f e c t R e f > < a : f o n t R e f   i d x = " m i n o r " > < a : s c h e m e C l r   v a l = " d k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1 1 "   n a m e = " T e x t B o x   1 3 " > < a : e x t L s t > < a : e x t   u r i = " { 0 E 4 5 4 E 9 7 - 9 C F 2 - 4 A A 6 - 9 1 D E - A D 4 9 9 F 4 E B 9 D 9 } " > < a 1 6 : c r e a t i o n I d   x m l n s : a 1 6 = " h t t p : / / s c h e m a s . m i c r o s o f t . c o m / o f f i c e / d r a w i n g / 2 0 1 0 / m a i n "   i d = " { A B A E A 9 F 9 - E 8 8 F - 4 F 2 B - B 8 8 F - C C 2 A 8 B 6 E A D 9 5 } " / > < / a : e x t > < / a : e x t L s t > < / p : c N v P r > < p : c N v S p P r   t x B o x = " 1 " / > < p : n v P r / > < / p : n v S p P r > < p : s p P r > < a : x f r m   r o t = " 0 " > < a : o f f   x = " 6 8 7 9 6 9 "   y = " 2 3 3 0 1 4 4 " / > < a : e x t   c x = " 2 0 5 2 6 3 7 "   c y = " 9 2 3 3 3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U S " / > < a : t > B i d h   b a l a c h   m � r < / a : t > < / a : r > < a : b r > < a : r P r   d i r t y = " 0 "   l a n g = " e n - U S " / > < / a : b r > < a : r > < a : r P r   d i r t y = " 0 "   l a n g = " e n - U S " / > < a : t >   a    c u r   d r a g h   o r m   a i g   � m   c l u i c h . < / a : t > < / a : r > < a : e n d P a r a R P r   d i r t y = " 0 "   l a n g = " e n - U S " / > < / a : p > < / p : t x B o d y > < / p : s p > < p : s p > < p : n v S p P r > < p : c N v P r   i d = " 1 2 "   n a m e = " C l o u d   C a l l o u t   1 4 " > < a : e x t L s t > < a : e x t   u r i = " { D 3 2 3 B C 1 D - D 0 D 6 - 4 4 D 3 - B 9 3 A - 6 9 4 F 7 9 2 0 8 7 0 B } " > < a 1 6 : c r e a t i o n I d   x m l n s : a 1 6 = " h t t p : / / s c h e m a s . m i c r o s o f t . c o m / o f f i c e / d r a w i n g / 2 0 1 0 / m a i n "   i d = " { 1 A 3 7 3 D 0 8 - A 4 9 B - 4 7 7 9 - B E 3 5 - 9 4 F 1 3 E 7 7 A B C F } " / > < / a : e x t > < / a : e x t L s t > < / p : c N v P r > < p : c N v S p P r / > < p : n v P r / > < / p : n v S p P r > < p : s p P r > < a : x f r m   r o t = " 2 3 3 7 3 4 9 " > < a : o f f   x = " 9 0 5 2 1 4 8 "   y = " 3 8 1 6 4 7 9 " / > < a : e x t   c x = " 3 1 4 3 2 5 0 "   c y = " 2 4 2 8 8 7 5 " / > < / a : x f r m > < a : p r s t G e o m   p r s t = " c l o u d C a l l o u t " > < a : a v L s t > < a : g d   f m l a = " v a l   - 7 3 1 0 6 "   n a m e = " a d j 1 " / > < a : g d   f m l a = " v a l   7 4 2 6 5 "   n a m e = " a d j 2 " / > < / a : a v L s t > < / a : p r s t G e o m > < a : s o l i d F i l l > < a : s r g b C l r   v a l = " 7 0 3 0 a 0 " > < a : a l p h a   v a l = " 3 4 0 0 0 " / > < / a : s r g b C l r > < / a : s o l i d F i l l > < a : l n > < a : s o l i d F i l l > < a : s r g b C l r   v a l = " 7 0 3 0 a 0 " / > < / a : s o l i d F i l l > < / a : l n > < a : e f f e c t L s t / > < / p : s p P r > < p : s t y l e > < a : l n R e f   i d x = " 2 " > < a : s c h e m e C l r   v a l = " a c c e n t 6 " / > < / a : l n R e f > < a : f i l l R e f   i d x = " 1 " > < a : s c h e m e C l r   v a l = " l t 1 " / > < / a : f i l l R e f > < a : e f f e c t R e f   i d x = " 0 " > < a : s c h e m e C l r   v a l = " a c c e n t 1 " / > < / a : e f f e c t R e f > < a : f o n t R e f   i d x = " m i n o r " > < a : s c h e m e C l r   v a l = " d k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1 3 "   n a m e = " T e x t B o x   1 5 " > < a : e x t L s t > < a : e x t   u r i = " { 8 E D E 4 C 6 E - 0 C D 5 - 4 E E 1 - 8 C 1 3 - 1 1 5 5 3 0 2 E 9 4 7 3 } " > < a 1 6 : c r e a t i o n I d   x m l n s : a 1 6 = " h t t p : / / s c h e m a s . m i c r o s o f t . c o m / o f f i c e / d r a w i n g / 2 0 1 0 / m a i n "   i d = " { 9 1 5 2 5 5 1 E - 2 1 0 6 - 4 A D 5 - 9 E F 6 - A 8 B 5 8 8 4 0 1 B 3 8 } " / > < / a : e x t > < / a : e x t L s t > < / p : c N v P r > < p : c N v S p P r   t x B o x = " 1 " / > < p : n v P r / > < / p : n v S p P r > < p : s p P r > < a : x f r m   r o t = " 0 " > < a : o f f   x = " 9 4 3 5 8 9 3 "   y = " 3 8 7 9 9 0 2 " / > < a : e x t   c x = " 2 0 9 5 5 0 0 "   c y = " 1 2 0 0 3 2 9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U S " / > < a : t > C h a n   e i l   m i   a g   i a r r a i d h   a   d h o l   a n n .   C h a n   a i t h n e   d h o m h   d u i n e . < / a : t > < / a : r > < a : e n d P a r a R P r   d i r t y = " 0 "   l a n g = " e n - U S " / > < / a : p > < / p : t x B o d y > < / p : s p > < p : s p > < p : n v S p P r > < p : c N v P r   i d = " 1 4 "   n a m e = " T e x t B o x   1 1 " > < a : e x t L s t > < a : e x t   u r i = " { 8 A F 6 3 5 6 4 - 0 5 2 4 - 4 4 B 6 - 9 E 4 C - 5 1 9 5 7 C 9 3 F 0 E 5 } " > < a 1 6 : c r e a t i o n I d   x m l n s : a 1 6 = " h t t p : / / s c h e m a s . m i c r o s o f t . c o m / o f f i c e / d r a w i n g / 2 0 1 0 / m a i n "   i d = " { 7 E D 7 E 5 0 3 - 1 9 5 1 - 4 B B C - B 5 C 6 - 4 5 3 3 1 4 A A 0 1 2 3 } " / > < / a : e x t > < / a : e x t L s t > < / p : c N v P r > < p : c N v S p P r   t x B o x = " 1 " / > < p : n v P r / > < / p : n v S p P r > < p : s p P r > < a : x f r m   r o t = " 0 " > < a : o f f   x = " 4 1 7 3 2 9 3 "   y = " 1 8 5 4 4 8 3 " / > < a : e x t   c x = " 2 1 5 5 3 4 2 "   c y = " 9 2 3 3 3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U S " / > < a : t > C h a n   e i l   m i   a g   i a r r a i d h   b r u i d h i n n   a i r   b e u l a i b h   a    c h l a s . < / a : t > < / a : r > < a : e n d P a r a R P r   d i r t y = " 0 "   l a n g = " e n - U S " / > < / a : p > < / p : t x B o d y > < / p : s p > < / p : s p T r e e > < p : e x t L s t > < p : e x t   u r i = " { 2 5 6 8 9 6 2 4 - D 0 6 9 - 4 5 9 9 - 9 0 8 E - F D 2 1 7 1 7 3 3 D 4 E } " > < p 1 4 : c r e a t i o n I d   x m l n s : p 1 4 = " h t t p : / / s c h e m a s . m i c r o s o f t . c o m / o f f i c e / p o w e r p o i n t / 2 0 1 0 / m a i n "   v a l = " 1 6 4 4 4 9 4 5 8 3 4 6 8 " / > < / p : e x t > < / p : e x t L s t > < / p : c S l d > < p : c l r M a p O v r > < a : m a s t e r C l r M a p p i n g / > < / p : c l r M a p O v r > < / p : s l d >
</file>

<file path=ppt/slides/slide5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5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5 " > < a : e x t L s t > < a : e x t   u r i = " { 8 E D 9 6 1 B A - D 1 1 6 - 4 C 6 4 - B E 4 7 - 7 1 A E E 3 3 C 7 6 7 C } " > < a 1 6 : c r e a t i o n I d   x m l n s : a 1 6 = " h t t p : / / s c h e m a s . m i c r o s o f t . c o m / o f f i c e / d r a w i n g / 2 0 1 0 / m a i n "   i d = " { F 0 9 9 A C 5 0 - D 4 3 1 - 4 1 7 A - B 7 7 D - E 9 3 9 5 5 9 B 0 7 6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3 5 0 0 0 " / > < / a : b l i p > < a : s r c R e c t   b = " 9 0 9 1 "   r = " 6 8 5 " / > < a : s t r e t c h > < a : f i l l R e c t / > < / a : s t r e t c h > < / p : b l i p F i l l > < p : s p P r > < a : x f r m   r o t = " 0 " > < a : o f f   x = " 0 "   y = " - 5 8 2 0 6 5 " / > < a : e x t   c x = " 1 2 1 9 1 9 9 9 "   c y = " 7 4 4 0 0 6 4 " / > < / a : x f r m > < a : p r s t G e o m   p r s t = " r e c t " > < a : a v L s t / > < / a : p r s t G e o m > < a : n o F i l l / > < / p : s p P r > < / p : p i c > < p : s p > < p : n v S p P r > < p : c N v P r   i d = " 3 "   n a m e = " R e c t a n g l e   6 " > < a : e x t L s t > < a : e x t   u r i = " { 1 E D A 7 6 B 0 - 0 1 3 2 - 4 8 F 1 - B E C D - 2 F 7 2 5 1 D 1 0 1 C 0 } " > < a 1 6 : c r e a t i o n I d   x m l n s : a 1 6 = " h t t p : / / s c h e m a s . m i c r o s o f t . c o m / o f f i c e / d r a w i n g / 2 0 1 0 / m a i n "   i d = " { 3 3 6 3 E 1 0 B - 9 C A D - 4 1 A A - A 8 C 8 - 4 0 B B 3 4 F A E 8 A 9 } " / > < / a : e x t > < / a : e x t L s t > < / p : c N v P r > < p : c N v S p P r / > < p : n v P r / > < / p : n v S p P r > < p : s p P r > < a : x f r m   r o t = " 0 " > < a : o f f   x = " 1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1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4 "   n a m e = " P i c t u r e   4 " > < a : e x t L s t > < a : e x t   u r i = " { 9 2 A 5 7 9 B 3 - 4 F 6 C - 4 9 B 0 - 8 E D E - 0 5 6 B C F 8 1 5 C E 5 } " > < a 1 6 : c r e a t i o n I d   x m l n s : a 1 6 = " h t t p : / / s c h e m a s . m i c r o s o f t . c o m / o f f i c e / d r a w i n g / 2 0 1 0 / m a i n "   i d = " { 5 7 8 2 2 0 F 3 - 0 8 1 1 - 4 9 4 8 - A F 9 B - A 3 B 8 1 7 7 2 E 1 2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s p > < p : n v S p P r > < p : c N v P r   i d = " 5 "   n a m e = " T i t l e   1 " > < a : e x t L s t > < a : e x t   u r i = " { 8 8 6 2 C 5 F E - C A D B - 4 2 6 E - 9 A A 4 - D 8 0 B F 7 3 F 5 6 B B } " > < a 1 6 : c r e a t i o n I d   x m l n s : a 1 6 = " h t t p : / / s c h e m a s . m i c r o s o f t . c o m / o f f i c e / d r a w i n g / 2 0 1 0 / m a i n "   i d = " { 4 4 7 9 6 5 B C - D 9 9 6 - 4 5 F C - 8 5 6 E - 6 5 0 E 2 0 F B C E 9 8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 C i a m a r 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 a 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 t h a 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 e   a  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 f a i r e a c h d a i n n 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 n a d 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 b h o d h a i g 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 n u a i r 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 a 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 t h a 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 t h u 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 i o m a g a i n e a c h 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 ? < / a : t > < / a : r > < a : e n d P a r a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e n d P a r a R P r > < / a : p > < / p : t x B o d y > < / p : s p > < p : p i c > < p : n v P i c P r > < p : c N v P r   i d = " 6 "   n a m e = " P i c t u r e   9 " > < a : e x t L s t > < a : e x t   u r i = " { 3 9 A E 0 1 3 C - 0 0 C 0 - 4 2 2 7 - 9 9 8 6 - 8 3 3 D 9 E 5 0 4 C F 2 } " > < a 1 6 : c r e a t i o n I d   x m l n s : a 1 6 = " h t t p : / / s c h e m a s . m i c r o s o f t . c o m / o f f i c e / d r a w i n g / 2 0 1 0 / m a i n "   i d = " { 4 3 1 3 8 7 9 3 - B C 3 1 - 4 9 6 6 - 8 5 5 0 - 1 6 E 1 A 7 9 7 2 F 0 E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4 1 6 0 3 7 0 "   y = " 1 7 2 5 2 2 9 " / > < a : e x t   c x = " 2 5 9 3 3 8 0 "   c y = " 3 8 8 6 1 9 9 " / > < / a : x f r m > < a : p r s t G e o m   p r s t = " r e c t " > < a : a v L s t / > < / a : p r s t G e o m > < a : n o F i l l / > < / p : s p P r > < / p : p i c > < p : p i c > < p : n v P i c P r > < p : c N v P r   i d = " 7 "   n a m e = " P i c t u r e   3 " > < a : e x t L s t > < a : e x t   u r i = " { 8 8 7 3 A 0 9 8 - 4 1 0 9 - 4 B 0 0 - 8 0 7 E - E 6 E 7 9 6 7 7 4 3 A F } " > < a 1 6 : c r e a t i o n I d   x m l n s : a 1 6 = " h t t p : / / s c h e m a s . m i c r o s o f t . c o m / o f f i c e / d r a w i n g / 2 0 1 0 / m a i n "   i d = " { 7 8 1 1 1 8 7 E - 0 3 2 F - 4 2 0 F - 9 5 5 8 - 4 7 7 6 1 6 A 8 1 3 0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/ > < a : s t r e t c h > < a : f i l l R e c t / > < / a : s t r e t c h > < / p : b l i p F i l l > < p : s p P r > < a : x f r m   r o t = " 0 " > < a : o f f   x = " 2 1 4 9 9 2 6 "   y = " 2 5 9 0 2 9 8 " / > < a : e x t   c x = " 2 5 6 6 6 3 8 "   c y = " 2 5 7 2 7 3 4 " / > < / a : x f r m > < a : p r s t G e o m   p r s t = " r e c t " > < a : a v L s t / > < / a : p r s t G e o m > < a : n o F i l l / > < / p : s p P r > < / p : p i c > < p : s p > < p : n v S p P r > < p : c N v P r   i d = " 8 "   n a m e = " T i t l e   1 " > < a : e x t L s t > < a : e x t   u r i = " { 3 1 5 D 4 6 C 2 - 0 A 9 5 - 4 0 9 4 - 8 F 4 1 - F 5 C D 0 1 6 6 7 F 6 D } " > < a 1 6 : c r e a t i o n I d   x m l n s : a 1 6 = " h t t p : / / s c h e m a s . m i c r o s o f t . c o m / o f f i c e / d r a w i n g / 2 0 1 0 / m a i n "   i d = " { 8 D E E 9 0 2 D - 6 8 0 7 - 4 F 9 9 - 8 A 9 4 - C C 7 6 A 7 9 0 2 6 6 A } " / > < / a : e x t > < / a : e x t L s t > < / p : c N v P r > < p : c N v S p P r   t x B o x = " 1 " / > < p : n v P r / > < / p : n v S p P r > < p : s p P r > < a : x f r m   r o t = " 0 " > < a : o f f   x = " 6 5 5 6 3 6 7 "   y = " 1 5 9 7 0 4 3 " / > < a : e x t   c x = " 5 5 2 4 5 5 4 "   c y = " 4 8 9 5 8 3 2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> < a : n o r m A u t o f i t / > < / a : b o d y P r > < a : l s t S t y l e > < a : l v l 1 p P r   a l g n = " l "   l v l = " 0 "   r t l = " f a l s e " > < a : l n S p c > < a : s p c P c t   v a l = " 9 0 0 0 0 " / > < / a : l n S p c > < a : s p c B e f > < a : s p c P c t   v a l = " 0 " / > < / a : s p c B e f > < a : b u N o n e / > < a : d e f R P r   d i r t y = " 0 "   l a n g = " e n - U S "   s z = " 4 4 0 0 " > < a : s o l i d F i l l > < a : s c h e m e C l r   v a l = " t x 1 " / > < / a : s o l i d F i l l > < a : l a t i n   t y p e f a c e = " + m j - l t " / > < / a : d e f R P r > < / a : l v l 1 p P r > < / a : l s t S t y l e > < a : p > < a : p P r / > < a : r > < a : r P r   b = " 1 "   d i r t y = " 0 "   l a n g = " e n - G B "   s z = " 2 6 0 0 " > < a : l a t i n   t y p e f a c e = " + m n - l t " / > < / a : r P r > < a : t >  S   < / a : t > < / a : r > < a : r > < a : r P r   b = " 1 "   d i r t y = " 0 "   l a n g = " e n - U S "   s z = " 2 6 0 0 " > < a : l a t i n   t y p e f a c e = " + m n - l t " / > < / a : r P r > < a : t > d � c h a < / a : t > < / a : r > < a : r > < a : r P r   b = " 1 "   d i r t y = " 0 "   l a n g = " e n - G B "   s z = " 2 6 0 0 " > < a : l a t i n   t y p e f a c e = " + m n - l t " / > < / a : r P r > < a : t >   < / a : t > < / a : r > < a : r > < a : r P r   b = " 1 "   d i r t y = " 0 "   e r r = " 1 "   l a n g = " e n - G B "   s z = " 2 6 0 0 " > < a : l a t i n   t y p e f a c e = " + m n - l t " / > < / a : r P r > < a : t > g u < / a : t > < / a : r > < a : r > < a : r P r   b = " 1 "   d i r t y = " 0 "   l a n g = " e n - G B "   s z = " 2 6 0 0 " > < a : l a t i n   t y p e f a c e = " + m n - l t " / > < / a : r P r > < a : t >   < / a : t > < / a : r > < a : r > < a : r P r   b = " 1 "   d i r t y = " 0 "   e r r = " 1 "   l a n g = " e n - G B "   s z = " 2 6 0 0 " > < a : l a t i n   t y p e f a c e = " + m n - l t " / > < / a : r P r > < a : t > b h e i l < / a : t > < / a : r > < a : r > < a : r P r   b = " 1 "   d i r t y = " 0 "   l a n g = " e n - G B "   s z = " 2 6 0 0 " > < a : l a t i n   t y p e f a c e = " + m n - l t " / > < / a : r P r > < a : t > : < / a : t > < / a : r > < / a : p > < a : p > < a : p P r   i n d e n t = " - 4 5 7 2 0 0 "   m a r L = " 4 5 7 2 0 0 " > < a : b u F o n t   t y p e f a c e = " A r i a l " / > < a : b u C h a r   c h a r = " " " / > < / a : p P r > < a : r > < a : r P r   d i r t y = " 0 "   l a n g = " e n - G B "   s z = " 2 6 0 0 " > < a : l a t i n   t y p e f a c e = " + m n - l t " / > < / a : r P r > < a : t > D o   < / a : t > < / a : r > < a : r > < a : r P r   d i r t y = " 0 "   e r r = " 1 "   l a n g = " e n - G B "   s z = " 2 6 0 0 " > < a : l a t i n   t y p e f a c e = " + m n - l t " / > < / a : r P r > < a : t > c h r i d h e < / a : t > < / a : r > < a : r > < a : r P r   d i r t y = " 0 "   l a n g = " e n - G B "   s z = " 2 6 0 0 " > < a : l a t i n   t y p e f a c e = " + m n - l t " / > < / a : r P r > < a : t >   a    < / a : t > < / a : r > < a : r > < a : r P r   d i r t y = " 0 "   e r r = " 1 "   l a n g = " e n - G B "   s z = " 2 6 0 0 " > < a : l a t i n   t y p e f a c e = " + m n - l t " / > < / a : r P r > < a : t > b u a l a d h < / a : t > < / a : r > < a : r > < a : r P r   d i r t y = " 0 "   l a n g = " e n - G B "   s z = " 2 6 0 0 " > < a : l a t i n   t y p e f a c e = " + m n - l t " / > < / a : r P r > < a : t >   < / a : t > < / a : r > < a : r > < a : r P r   d i r t y = " 0 "   e r r = " 1 "   l a n g = " e n - G B "   s z = " 2 6 0 0 " > < a : l a t i n   t y p e f a c e = " + m n - l t " / > < / a : r P r > < a : t > n a s < / a : t > < / a : r > < a : r > < a : r P r   d i r t y = " 0 "   l a n g = " e n - G B "   s z = " 2 6 0 0 " > < a : l a t i n   t y p e f a c e = " + m n - l t " / > < / a : r P r > < a : t >   < / a : t > < / a : r > < a : r > < a : r P r   d i r t y = " 0 "   e r r = " 1 "   l a n g = " e n - G B "   s z = " 2 6 0 0 " > < a : l a t i n   t y p e f a c e = " + m n - l t " / > < / a : r P r > < a : t > l u a i t h e < / a : t > < / a : r > < / a : p > < a : p > < a : p P r   i n d e n t = " - 4 5 7 2 0 0 "   m a r L = " 4 5 7 2 0 0 " > < a : b u F o n t   t y p e f a c e = " A r i a l " / > < a : b u C h a r   c h a r = " " " / > < / a : p P r > < a : r > < a : r P r   d i r t y = " 0 "   e r r = " 1 "   l a n g = " e n - G B "   s z = " 2 6 0 0 " > < a : l a t i n   t y p e f a c e = " + m n - l t " / > < / a : r P r > < a : t > F a l l a s < / a : t > < / a : r > < a : r > < a : r P r   d i r t y = " 0 "   l a n g = " e n - G B "   s z = " 2 6 0 0 " > < a : l a t i n   t y p e f a c e = " + m n - l t " / > < / a : r P r > < a : t >   o r t < / a : t > < / a : r > < / a : p > < a : p > < a : p P r   i n d e n t = " - 4 5 7 2 0 0 "   m a r L = " 4 5 7 2 0 0 " > < a : b u F o n t   t y p e f a c e = " A r i a l " / > < a : b u C h a r   c h a r = " " " / > < / a : p P r > < a : r > < a : r P r   d i r t y = " 0 "   e r r = " 1 "   l a n g = " e n - G B "   s z = " 2 6 0 0 " > < a : l a t i n   t y p e f a c e = " + m n - l t " / > < / a : r P r > < a : t > S t a m a g < / a : t > < / a : r > < a : r > < a : r P r   d i r t y = " 0 "   l a n g = " e n - G B "   s z = " 2 6 0 0 " > < a : l a t i n   t y p e f a c e = " + m n - l t " / > < / a : r P r > < a : t >   < / a : t > < / a : r > < a : r > < a : r P r   d i r t y = " 0 "   e r r = " 1 "   l a n g = " e n - G B "   s z = " 2 6 0 0 " > < a : l a t i n   t y p e f a c e = " + m n - l t " / > < / a : r P r > < a : t > g o i r t < / a : t > < / a : r > < / a : p > < a : p > < a : p P r   i n d e n t = " - 4 5 7 2 0 0 "   m a r L = " 4 5 7 2 0 0 " > < a : b u F o n t   t y p e f a c e = " A r i a l " / > < a : b u C h a r   c h a r = " " " / > < / a : p P r > < a : r > < a : r P r   d i r t y = " 0 "   l a n g = " e n - G B "   s z = " 2 6 0 0 " > < a : l a t i n   t y p e f a c e = " + m n - l t " / > < / a : r P r > < a : t > A    < / a : t > < / a : r > < a : r > < a : r P r   d i r t y = " 0 "   e r r = " 1 "   l a n g = " e n - G B "   s z = " 2 6 0 0 " > < a : l a t i n   t y p e f a c e = " + m n - l t " / > < / a : r P r > < a : t > t a r r a i n g < / a : t > < / a : r > < a : r > < a : r P r   d i r t y = " 0 "   l a n g = " e n - G B "   s z = " 2 6 0 0 " > < a : l a t i n   t y p e f a c e = " + m n - l t " / > < / a : r P r > < a : t >   < / a : t > < / a : r > < a : r > < a : r P r   d i r t y = " 0 "   e r r = " 1 "   l a n g = " e n - G B "   s z = " 2 6 0 0 " > < a : l a t i n   t y p e f a c e = " + m n - l t " / > < / a : r P r > < a : t > a n a i l < / a : t > < / a : r > < a : r > < a : r P r   d i r t y = " 0 "   l a n g = " e n - G B "   s z = " 2 6 0 0 " > < a : l a t i n   t y p e f a c e = " + m n - l t " / > < / a : r P r > < a : t >   < / a : t > < / a : r > < a : r > < a : r P r   d i r t y = " 0 "   e r r = " 1 "   l a n g = " e n - G B "   s z = " 2 6 0 0 " > < a : l a t i n   t y p e f a c e = " + m n - l t " / > < / a : r P r > < a : t > n a s < / a : t > < / a : r > < a : r > < a : r P r   d i r t y = " 0 "   l a n g = " e n - G B "   s z = " 2 6 0 0 " > < a : l a t i n   t y p e f a c e = " + m n - l t " / > < / a : r P r > < a : t >   < / a : t > < / a : r > < a : r > < a : r P r   d i r t y = " 0 "   e r r = " 1 "   l a n g = " e n - G B "   s z = " 2 6 0 0 " > < a : l a t i n   t y p e f a c e = " + m n - l t " / > < / a : r P r > < a : t > l u a i t h e < / a : t > < / a : r > < a : r > < a : r P r   d i r t y = " 0 "   l a n g = " e n - G B "   s z = " 2 6 0 0 " > < a : l a t i n   t y p e f a c e = " + m n - l t " / > < / a : r P r > < a : t >   n o   < / a : t > < / a : r > < a : r > < a : r P r   d i r t y = " 0 "   e r r = " 1 "   l a n g = " e n - G B "   s z = " 2 6 0 0 " > < a : l a t i n   t y p e f a c e = " + m n - l t " / > < / a : r P r > < a : t > d o i r b h < / a : t > < / a : r > < a : r > < a : r P r   d i r t y = " 0 "   l a n g = " e n - G B "   s z = " 2 6 0 0 " > < a : l a t i n   t y p e f a c e = " + m n - l t " / > < / a : r P r > < a : t >   < / a : t > < / a : r > < a : r > < a : r P r   d i r t y = " 0 "   e r r = " 1 "   l a n g = " e n - G B "   s z = " 2 6 0 0 " > < a : l a t i n   t y p e f a c e = " + m n - l t " / > < / a : r P r > < a : t > a n a i l < / a : t > < / a : r > < a : r > < a : r P r   d i r t y = " 0 "   l a n g = " e n - G B "   s z = " 2 6 0 0 " > < a : l a t i n   t y p e f a c e = " + m n - l t " / > < / a : r P r > < a : t >   a   < / a : t > < / a : r > < a : r > < a : r P r   d i r t y = " 0 "   e r r = " 1 "   l a n g = " e n - G B "   s z = " 2 6 0 0 " > < a : l a t i n   t y p e f a c e = " + m n - l t " / > < / a : r P r > < a : t > t h a r r a i n g < / a : t > < / a : r > < / a : p > < a : p > < a : p P r   i n d e n t = " - 4 5 7 2 0 0 "   m a r L = " 4 5 7 2 0 0 " > < a : b u F o n t   t y p e f a c e = " A r i a l " / > < a : b u C h a r   c h a r = " " " / > < / a : p P r > < a : r > < a : r P r   d i r t y = " 0 "   l a n g = " e n - G B "   s z = " 2 6 0 0 " > < a : l a t i n   t y p e f a c e = " + m n - l t " / > < / a : r P r > < a : t > A i r   < / a : t > < / a : r > < a : r > < a : r P r   d i r t y = " 0 "   e r r = " 1 "   l a n g = " e n - G B "   s z = " 2 6 0 0 " > < a : l a t i n   t y p e f a c e = " + m n - l t " / > < / a : r P r > < a : t > c h r i t h < / a : t > < / a : r > < / a : p > < a : p > < a : p P r   i n d e n t = " - 4 5 7 2 0 0 "   m a r L = " 4 5 7 2 0 0 " > < a : b u F o n t   t y p e f a c e = " A r i a l " / > < a : b u C h a r   c h a r = " " " / > < / a : p P r > < a : r > < a : r P r   d i r t y = " 0 "   e r r = " 1 "   l a n g = " e n - G B "   s z = " 2 6 0 0 " > < a : l a t i n   t y p e f a c e = " + m n - l t " / > < / a : r P r > < a : t > B e u l < / a : t > < / a : r > < a : r > < a : r P r   d i r t y = " 0 "   l a n g = " e n - G B "   s z = " 2 6 0 0 " > < a : l a t i n   t y p e f a c e = " + m n - l t " / > < / a : r P r > < a : t >   < / a : t > < / a : r > < a : r > < a : r P r   d i r t y = " 0 "   e r r = " 1 "   l a n g = " e n - G B "   s z = " 2 6 0 0 " > < a : l a t i n   t y p e f a c e = " + m n - l t " / > < / a : r P r > < a : t > t i o r a m < / a : t > < / a : r > < / a : p > < a : p > < a : p P r   i n d e n t = " - 4 5 7 2 0 0 "   m a r L = " 4 5 7 2 0 0 " > < a : b u F o n t   t y p e f a c e = " A r i a l " / > < a : b u C h a r   c h a r = " " " / > < / a : p P r > < a : r > < a : r P r   d i r t y = " 0 "   e r r = " 1 "   l a n g = " e n - G B "   s z = " 2 6 0 0 " > < a : l a t i n   t y p e f a c e = " + m n - l t " / > < / a : r P r > < a : t > C a s a n < / a : t > < / a : r > < a : r > < a : r P r   d i r t y = " 0 "   l a n g = " e n - G B "   s z = " 2 6 0 0 " > < a : l a t i n   t y p e f a c e = " + m n - l t " / > < / a : r P r > < a : t >   < / a : t > < / a : r > < a : r > < a : r P r   d i r t y = " 0 "   e r r = " 1 "   l a n g = " e n - G B "   s z = " 2 6 0 0 " > < a : l a t i n   t y p e f a c e = " + m n - l t " / > < / a : r P r > < a : t > c u g a l l a c h < / a : t > < / a : r > < / a : p > < a : p > < a : p P r   i n d e n t = " - 4 5 7 2 0 0 "   m a r L = " 4 5 7 2 0 0 " > < a : b u F o n t   t y p e f a c e = " A r i a l " / > < a : b u C h a r   c h a r = " " " / > < / a : p P r > < a : r > < a : r P r   d i r t y = " 0 "   l a n g = " e n - G B "   s z = " 2 6 0 0 " > < a : l a t i n   t y p e f a c e = " + m n - l t " / > < / a : r P r > < a : t > A    < / a : t > < / a : r > < a : r > < a : r P r   d i r t y = " 0 "   l a n g = " e n - U S "   s z = " 2 6 0 0 " > < a : l a t i n   t y p e f a c e = " + m n - l t " / > < / a : r P r > < a : t > f � s < / a : t > < / a : r > < a : r > < a : r P r   d i r t y = " 0 "   l a n g = " e n - G B "   s z = " 2 6 0 0 " > < a : l a t i n   t y p e f a c e = " + m n - l t " / > < / a : r P r > < a : t >   < / a : t > < / a : r > < a : r > < a : r P r   d i r t y = " 0 "   e r r = " 1 "   l a n g = " e n - G B "   s z = " 2 6 0 0 " > < a : l a t i n   t y p e f a c e = " + m n - l t " / > < / a : r P r > < a : t > t e t h < / a : t > < / a : r > < / a : p > < a : p > < a : p P r   i n d e n t = " - 4 5 7 2 0 0 "   m a r L = " 4 5 7 2 0 0 " > < a : b u F o n t   t y p e f a c e = " A r i a l " / > < a : b u C h a r   c h a r = " " " / > < / a : p P r > < a : r > < a : r P r   d i r t y = " 0 "   l a n g = " e n - G B "   s z = " 2 6 0 0 " > < a : l a t i n   t y p e f a c e = " + m n - l t " / > < / a : r P r > < a : t > A    < / a : t > < / a : r > < a : r > < a : r P r   d i r t y = " 0 "   e r r = " 1 "   l a n g = " e n - G B "   s z = " 2 6 0 0 " > < a : l a t i n   t y p e f a c e = " + m n - l t " / > < / a : r P r > < a : t > f a i r e a c h d a i n n < / a : t > < / a : r > < a : r > < a : r P r   d i r t y = " 0 "   l a n g = " e n - G B "   s z = " 2 6 0 0 " > < a : l a t i n   t y p e f a c e = " + m n - l t " / > < / a : r P r > < a : t >   < / a : t > < / a : r > < a : r > < a : r P r   d i r t y = " 0 "   e r r = " 1 "   l a n g = " e n - G B "   s z = " 2 6 0 0 " > < a : l a t i n   t y p e f a c e = " + m n - l t " / > < / a : r P r > < a : t > t i n n < / a : t > < / a : r > < / a : p > < a : p > < a : p P r   i n d e n t = " - 4 5 7 2 0 0 "   m a r L = " 4 5 7 2 0 0 " > < a : b u F o n t   t y p e f a c e = " A r i a l " / > < a : b u C h a r   c h a r = " " " / > < / a : p P r > < a : r > < a : r P r   d i r t y = " 0 "   l a n g = " e n - G B "   s z = " 2 6 0 0 " > < a : l a t i n   t y p e f a c e = " + m n - l t " / > < / a : r P r > < a : t / > < / a : r > < a : e n d P a r a R P r   d i r t y = " 0 "   l a n g = " e n - G B "   s z = " 2 6 0 0 " > < a : l a t i n   t y p e f a c e = " + m n - l t " / > < / a : e n d P a r a R P r > < / a : p > < / p : t x B o d y > < / p : s p > < / p : s p T r e e > < p : e x t L s t > < p : e x t   u r i = " { B 7 4 A 6 D C 6 - 2 9 3 9 - 4 9 9 0 - 8 6 7 1 - 4 A F D 3 2 2 5 F B C A } " > < p 1 4 : c r e a t i o n I d   x m l n s : p 1 4 = " h t t p : / / s c h e m a s . m i c r o s o f t . c o m / o f f i c e / p o w e r p o i n t / 2 0 1 0 / m a i n "   v a l = " 1 6 4 4 4 9 4 5 8 3 4 7 2 " / > < / p : e x t > < / p : e x t L s t > < / p : c S l d > < p : c l r M a p O v r > < a : m a s t e r C l r M a p p i n g / > < / p : c l r M a p O v r > < / p : s l d >
</file>

<file path=ppt/slides/slide6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6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4 " > < a : e x t L s t > < a : e x t   u r i = " { 7 1 0 0 D 6 E E - D 0 1 1 - 4 7 5 4 - A E 0 A - 4 5 E B B 4 0 4 2 5 2 0 } " > < a 1 6 : c r e a t i o n I d   x m l n s : a 1 6 = " h t t p : / / s c h e m a s . m i c r o s o f t . c o m / o f f i c e / d r a w i n g / 2 0 1 0 / m a i n "   i d = " { 9 C 0 9 A 6 4 2 - B D 4 5 - 4 D 3 C - A 4 D 2 - 5 C 1 A 6 7 E 5 8 9 2 9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3 5 0 0 0 " / > < / a : b l i p > < a : s r c R e c t   b = " 9 0 9 1 "   r = " 6 8 5 " / > < a : s t r e t c h > < a : f i l l R e c t / > < / a : s t r e t c h > < / p : b l i p F i l l > < p : s p P r > < a : x f r m   r o t = " 0 " > < a : o f f   x = " 0 "   y = " - 5 8 2 0 6 5 " / > < a : e x t   c x = " 1 2 1 9 1 9 9 9 "   c y = " 7 4 4 0 0 6 4 " / > < / a : x f r m > < a : p r s t G e o m   p r s t = " r e c t " > < a : a v L s t / > < / a : p r s t G e o m > < a : n o F i l l / > < / p : s p P r > < / p : p i c > < p : s p > < p : n v S p P r > < p : c N v P r   i d = " 3 "   n a m e = " R e c t a n g l e   5 " > < a : e x t L s t > < a : e x t   u r i = " { 3 8 A B 0 7 1 B - 0 A B 3 - 4 6 B 0 - A A 1 4 - E B 6 C 9 8 2 5 C 5 8 E } " > < a 1 6 : c r e a t i o n I d   x m l n s : a 1 6 = " h t t p : / / s c h e m a s . m i c r o s o f t . c o m / o f f i c e / d r a w i n g / 2 0 1 0 / m a i n "   i d = " { E E B 1 6 B 0 8 - 5 B 8 F - 4 9 E 0 - A F C 5 - 0 0 1 8 B E 2 E 3 C 5 0 } " / > < / a : e x t > < / a : e x t L s t > < / p : c N v P r > < p : c N v S p P r / > < p : n v P r / > < / p : n v S p P r > < p : s p P r > < a : x f r m   r o t = " 0 " > < a : o f f   x = " 1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1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4 "   n a m e = " P i c t u r e   4 " > < a : e x t L s t > < a : e x t   u r i = " { 7 6 5 5 9 C A 8 - E 7 D B - 4 D A 5 - 8 0 C 1 - 9 D 9 7 4 6 2 A D E 9 A } " > < a 1 6 : c r e a t i o n I d   x m l n s : a 1 6 = " h t t p : / / s c h e m a s . m i c r o s o f t . c o m / o f f i c e / d r a w i n g / 2 0 1 0 / m a i n "   i d = " { D 7 0 1 E F 4 F - E 4 C B - 4 5 C 5 - 8 F 7 1 - D 0 D 0 5 3 B F 4 B 7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s p > < p : n v S p P r > < p : c N v P r   i d = " 5 "   n a m e = " T i t l e   1 " > < a : e x t L s t > < a : e x t   u r i = " { 3 5 F 2 9 8 3 F - 1 D 0 6 - 4 9 D 6 - A 6 B 5 - 7 8 A 9 3 9 9 D C 2 6 4 } " > < a 1 6 : c r e a t i o n I d   x m l n s : a 1 6 = " h t t p : / / s c h e m a s . m i c r o s o f t . c o m / o f f i c e / d r a w i n g / 2 0 1 0 / m a i n "   i d = " { 7 A 4 8 2 A D 8 - 8 4 2 1 - 4 D 0 6 - 9 A 9 F - 1 8 9 A A 3 F 6 B 9 8 5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8 2 0 0 "   y = " 3 6 5 1 2 5 " / > < a : e x t   c x = " 1 0 5 1 5 6 0 0 "   c y = " 8 8 5 7 0 4 " / > < / a : x f r m > < / p : s p P r > < p : t x B o d y > < a : b o d y P r   r t l C o l = " 0 "   v e r t = " h o r z " > < a : n o r m A u t o f i t   f o n t S c a l e = " 9 0 0 0 0 " / > < / a : b o d y P r > < a : l s t S t y l e / > < a : p > < a : p P r / > < a : r > < a : r P r   b = " 1 "   d i r t y = " 0 "   e r r = " 1 "   l a n g = " e n - G B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 N e a r t < / a : t > < / a : r > < a : r > < a : r P r   b = " 1 "   d i r t y = " 0 "   l a n g = " e n - G B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 a n   < / a : t > < / a : r > < a : r > < a : r P r   b = " 1 "   d i r t y = " 0 "   e r r = " 1 "   l a n g = " e n - G B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 f h a i r e a c h d a i n n < / a : t > < / a : r > < a : b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/ a : b r > < a : e n d P a r a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6 "   n a m e = " C o n t e n t   P l a c e h o l d e r   1 5 " > < a : e x t L s t > < a : e x t   u r i = " { E 8 F 6 6 3 0 C - 3 E A 4 - 4 5 E 1 - 8 7 2 A - A B 2 0 3 7 5 B 3 6 1 C } " > < a 1 6 : c r e a t i o n I d   x m l n s : a 1 6 = " h t t p : / / s c h e m a s . m i c r o s o f t . c o m / o f f i c e / d r a w i n g / 2 0 1 0 / m a i n "   i d = " { D 6 0 5 7 6 5 E - A 8 9 D - 4 E A 4 - 9 F 5 5 - 5 C 4 B C 8 6 D 8 2 F 3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7 2 4 6 1 8 "   y = " 1 0 4 9 2 4 7 " / > < a : e x t   c x = " 1 0 5 1 5 6 0 0 "   c y = " 1 2 7 9 8 8 5 " / > < / a : x f r m > < / p : s p P r > < p : t x B o d y > < a : b o d y P r   r t l C o l = " 0 "   v e r t = " h o r z " > < a : n o r m A u t o f i t   l n S p c R e d u c t i o n = " 1 0 0 0 0 " / > < / a : b o d y P r > < a : l s t S t y l e / > < a : p > < a : p P r / > < a : r > < a : r P r   d i r t y = " 0 "   l a n g = " e n - G B "   s z = " 2 0 0 0 " / > < a : t > A n   < / a : t > < / a : r > < a : r > < a : r P r   d i r t y = " 0 "   e r r = " 1 "   l a n g = " e n - G B "   s z = " 2 0 0 0 " / > < a : t > s m a o i n i c h < / a : t > < / a : r > < a : r > < a : r P r   d i r t y = " 0 "   l a n g = " e n - G B "   s z = " 2 0 0 0 " / > < a : t >   < / a : t > < / a : r > < a : r > < a : r P r   d i r t y = " 0 "   e r r = " 1 "   l a n g = " e n - G B "   s z = " 2 0 0 0 " / > < a : t > s i b h < / a : t > < / a : r > < a : r > < a : r P r   d i r t y = " 0 "   l a n g = " e n - G B "   s z = " 2 0 0 0 " / > < a : t >   a i r   < / a : t > < / a : r > < a : r > < a : r P r   d i r t y = " 0 "   e r r = " 1 "   l a n g = " e n - G B "   s z = " 2 0 0 0 " / > < a : t > s u i d h e a c h a i d h e a n < / a : t > < / a : r > < a : r > < a : r P r   d i r t y = " 0 "   l a n g = " e n - G B "   s z = " 2 0 0 0 " / > < a : t >   f a r   a m   < / a : t > < / a : r > < a : r > < a : r P r   d i r t y = " 0 "   e r r = " 1 "   l a n g = " e n - G B "   s z = " 2 0 0 0 " / > < a : t > b i o d h < / a : t > < / a : r > < a : r > < a : r P r   d i r t y = " 0 "   l a n g = " e n - G B "   s z = " 2 0 0 0 " / > < a : t >   < / a : t > < / a : r > < a : r > < a : r P r   d i r t y = " 0 "   e r r = " 1 "   l a n g = " e n - G B "   s z = " 2 0 0 0 " / > < a : t > t u < / a : t > < / a : r > < a : r > < a : r P r   d i r t y = " 0 "   l a n g = " e n - G B "   s z = " 2 0 0 0 " / > < a : t >   a    < / a : t > < / a : r > < a : r > < a : r P r   d i r t y = " 0 "   e r r = " 1 "   l a n g = " e n - G B "   s z = " 2 0 0 0 " / > < a : t > f a i r e a c h d a i n n < / a : t > < / a : r > < a : r > < a : r P r   d i r t y = " 0 "   l a n g = " e n - G B "   s z = " 2 0 0 0 " / > < a : t >   < / a : t > < / a : r > < a : r > < a : r P r   d i r t y = " 0 "   l a n g = " e n - U S "   s z = " 2 0 0 0 " / > < a : t > m � < / a : t > < / a : r > < a : r > < a : r P r   d i r t y = " 0 "   e r r = " 1 "   l a n g = " e n - G B "   s z = " 2 0 0 0 " / > < a : t > - c h i n n t e a c h < / a : t > < / a : r > < a : r > < a : r P r   d i r t y = " 0 "   l a n g = " e n - G B "   s z = " 2 0 0 0 " / > < a : t > ,   < / a : t > < / a : r > < a : r > < a : r P r   d i r t y = " 0 "   e r r = " 1 "   l a n g = " e n - G B "   s z = " 2 0 0 0 " / > < a : t > n e a r b h a s a c h < / a : t > < / a : r > < a : r > < a : r P r   d i r t y = " 0 "   l a n g = " e n - G B "   s z = " 2 0 0 0 " / > < a : t > ,   < / a : t > < / a : r > < a : r > < a : r P r   d i r t y = " 0 "   e r r = " 1 "   l a n g = " e n - G B "   s z = " 2 0 0 0 " / > < a : t > i o m a g a i n e a c h < / a : t > < / a : r > < a : r > < a : r P r   d i r t y = " 0 "   l a n g = " e n - G B "   s z = " 2 0 0 0 " / > < a : t > ,   < / a : t > < / a : r > < a : r > < a : r P r   d i r t y = " 0 "   e r r = " 1 "   l a n g = " e n - G B "   s z = " 2 0 0 0 " / > < a : t > d r a g h a i l < / a : t > < / a : r > < a : r > < a : r P r   d i r t y = " 0 "   l a n g = " e n - G B "   s z = " 2 0 0 0 " / > < a : t > ,   a n   < / a : t > < / a : r > < a : r > < a : r P r   d i r t y = " 0 "   l a n g = " e n - U S "   s z = " 2 0 0 0 " / > < a : t > t - e a g a l < / a : t > < / a : r > < a : r > < a : r P r   d i r t y = " 0 "   l a n g = " e n - G B "   s z = " 2 0 0 0 " / > < a : t >   o r t   n o   < / a : t > < / a : r > < a : r > < a : r P r   d i r t y = " 0 "   e r r = " 1 "   l a n g = " e n - G B "   s z = " 2 0 0 0 " / > < a : t > e a g a l < / a : t > < / a : r > < a : r > < a : r P r   d i r t y = " 0 "   l a n g = " e n - G B "   s z = " 2 0 0 0 " / > < a : t >   d o   < / a : t > < / a : r > < a : r > < a : r P r   d i r t y = " 0 "   e r r = " 1 "   l a n g = " e n - G B "   s z = " 2 0 0 0 " / > < a : t > b h e a t h a < / a : t > < / a : r > < a : r > < a : r P r   d i r t y = " 0 "   l a n g = " e n - G B "   s z = " 2 0 0 0 " / > < a : t >   o r t . < / a : t > < / a : r > < a : b r > < a : r P r   d i r t y = " 0 "   l a n g = " e n - G B "   s z = " 2 0 0 0 " / > < / a : b r > < a : r > < a : r P r   d i r t y = " 0 "   l a n g = " e n - G B "   s z = " 1 8 0 0 " / > < a : t > (  S   < / a : t > < / a : r > < a : r > < a : r P r   d i r t y = " 0 "   l a n g = " e n - U S "   s z = " 1 8 0 0 " / > < a : t > d � c h a < / a : t > < / a : r > < a : r > < a : r P r   d i r t y = " 0 "   l a n g = " e n - G B "   s z = " 1 8 0 0 " / > < a : t >   g u m   b i   < / a : t > < / a : r > < a : r > < a : r P r   d i r t y = " 0 "   l a n g = " e n - U S "   s z = " 1 8 0 0 " / > < a : t > r u d e i g i n < / a : t > < / a : r > < a : r > < a : r P r   d i r t y = " 0 "   l a n g = " e n - G B "   s z = " 1 8 0 0 " / > < a : t >   a   < / a : t > < / a : r > < a : r > < a : r P r   d i r t y = " 0 "   e r r = " 1 "   l a n g = " e n - G B "   s z = " 1 8 0 0 " / > < a : t > t h a < / a : t > < / a : r > < a : r > < a : r P r   d i r t y = " 0 "   l a n g = " e n - G B "   s z = " 1 8 0 0 " / > < a : t >   a    < / a : t > < / a : r > < a : r > < a : r P r   d i r t y = " 0 "   e r r = " 1 "   l a n g = " e n - G B "   s z = " 1 8 0 0 " / > < a : t > t o i r t < / a : t > < / a : r > < a : r > < a : r P r   d i r t y = " 0 "   l a n g = " e n - G B "   s z = " 1 8 0 0 " / > < a : t >   o r t   < / a : t > < / a : r > < a : r > < a : r P r   d i r t y = " 0 "   e r r = " 1 "   l a n g = " e n - G B "   s z = " 1 8 0 0 " / > < a : t > f a i r e a c h d a i n n < / a : t > < / a : r > < a : r > < a : r P r   d i r t y = " 0 "   l a n g = " e n - G B "   s z = " 1 8 0 0 " / > < a : t >   < / a : t > < / a : r > < a : r > < a : r P r   d i r t y = " 0 "   e r r = " 1 "   l a n g = " e n - G B "   s z = " 1 8 0 0 " / > < a : t > n e a r b h a s a c h < / a : t > < / a : r > < a : r > < a : r P r   d i r t y = " 0 "   l a n g = " e n - G B "   s z = " 1 8 0 0 " / > < a : t >   a    < / a : t > < / a : r > < a : r > < a : r P r   d i r t y = " 0 "   e r r = " 1 "   l a n g = " e n - G B "   s z = " 1 8 0 0 " / > < a : t > t o i r t < / a : t > < / a : r > < a : r > < a : r P r   d i r t y = " 0 "   l a n g = " e n - G B "   s z = " 1 8 0 0 " / > < a : t >   a i r   < / a : t > < / a : r > < a : r > < a : r P r   d i r t y = " 0 "   l a n g = " e n - U S "   s z = " 1 8 0 0 " / > < a : t > c u i d e i g i n < / a : t > < / a : r > < a : r > < a : r P r   d i r t y = " 0 "   l a n g = " e n - G B "   s z = " 1 8 0 0 " / > < a : t >   < / a : t > < / a : r > < a : r > < a : r P r   d i r t y = " 0 "   e r r = " 1 "   l a n g = " e n - G B "   s z = " 1 8 0 0 " / > < a : t > e i l e < / a : t > < / a : r > < a : r > < a : r P r   d i r t y = " 0 "   l a n g = " e n - G B "   s z = " 1 8 0 0 " / > < a : t >   < / a : t > < / a : r > < a : r > < a : r P r   d i r t y = " 0 "   e r r = " 1 "   l a n g = " e n - G B "   s z = " 1 8 0 0 " / > < a : t > f a i r e a c h d a i n n < / a : t > < / a : r > < a : r > < a : r P r   d i r t y = " 0 "   l a n g = " e n - G B "   s z = " 1 8 0 0 " / > < a : t >   < / a : t > < / a : r > < a : r > < a : r P r   d i r t y = " 0 "   e r r = " 1 "   l a n g = " e n - G B "   s z = " 1 8 0 0 " / > < a : t > d r a g h a i l < / a : t > < / a : r > < a : r > < a : r P r   d i r t y = " 0 "   l a n g = " e n - G B "   s z = " 1 8 0 0 " / > < a : t > . ) < / a : t > < / a : r > < a : b r > < a : r P r   d i r t y = " 0 "   l a n g = " e n - G B "   s z = " 1 8 0 0 " / > < / a : b r > < a : e n d P a r a R P r   d i r t y = " 0 "   l a n g = " e n - G B "   s z = " 1 8 0 0 " / > < / a : p > < / p : t x B o d y > < / p : s p > < p : g r a p h i c F r a m e > < p : n v G r a p h i c F r a m e P r > < p : c N v P r   i d = " 7 "   n a m e = " T a b l e   1 4 " > < a : e x t L s t > < a : e x t   u r i = " { F 6 F 8 5 B 2 2 - F 4 0 2 - 4 9 A C - 8 A 7 3 - 4 1 C D 0 0 2 4 7 7 8 8 } " > < a 1 6 : c r e a t i o n I d   x m l n s : a 1 6 = " h t t p : / / s c h e m a s . m i c r o s o f t . c o m / o f f i c e / d r a w i n g / 2 0 1 0 / m a i n "   i d = " { D 3 5 3 5 A B C - 2 8 B 6 - 4 8 5 1 - 9 3 F A - 3 3 F A 3 0 8 5 A 6 7 A } " / > < / a : e x t > < / a : e x t L s t > < / p : c N v P r > < p : c N v G r a p h i c F r a m e P r > < a : g r a p h i c F r a m e L o c k s   n o G r p = " t r u e " / > < / p : c N v G r a p h i c F r a m e P r > < p : n v P r / > < / p : n v G r a p h i c F r a m e P r > < p : x f r m   r o t = " 0 " > < a : o f f   x = " 1 9 7 2 8 0 4 "   y = " 2 4 9 7 9 4 4 " / > < a : e x t   c x = " 8 2 4 6 3 8 7 "   c y = " 3 7 6 8 1 2 8 " / > < / p : x f r m > < a : g r a p h i c > < a : g r a p h i c D a t a   u r i = " h t t p : / / s c h e m a s . o p e n x m l f o r m a t s . o r g / d r a w i n g m l / 2 0 0 6 / t a b l e " > < a : t b l > < a : t b l P r   b a n d R o w = " 1 "   f i r s t R o w = " 1 " / > < a : t b l G r i d > < a : g r i d C o l   w = " 1 3 7 4 3 9 8 " / > < a : g r i d C o l   w = " 1 3 7 4 3 9 8 " / > < a : g r i d C o l   w = " 1 3 7 4 3 9 8 " / > < a : g r i d C o l   w = " 1 3 7 4 3 9 8 " / > < a : g r i d C o l   w = " 1 3 7 4 3 9 8 " / > < a : g r i d C o l   w = " 1 3 7 4 3 9 8 " / > < / a : t b l G r i d > < a : t r   h = " 7 3 8 4 2 0 " > < a : t c > < a : t x B o d y > < a : b o d y P r   r t l C o l = " 0 " / > < a : l s t S t y l e / > < a : p > < a : p P r   a l g n = " c t r "   i n d e n t = " 0 "   m a r L = " 0 "   m a r R = " 0 "   r t l = " f a l s e " > < a : l n S p c > < a : s p c P c t   v a l = " 1 0 0 0 0 0 " / > < / a : l n S p c > < a : s p c B e f > < a : s p c P t s   v a l = " 0 " / > < / a : s p c B e f > < a : s p c A f t > < a : s p c P t s   v a l = " 0 " / > < / a : s p c A f t > < a : b u N o n e / > < / a : p P r > < a : r > < a : r P r   d i r t y = " 0 "   l a n g = " e n - U S "   s z = " 1 4 0 0 " / > < a : t > m � - c h i n n t e a c h < / a : t > < / a : r > < / a : p > < a : p > < a : p P r   a l g n = " c t r " / > < a : r > < a : r P r   d i r t y = " 0 "   l a n g = " e n - U S "   s z = " 1 4 0 0 " / > < a : t / > < / a : r > < a : e n d P a r a R P r   d i r t y = " 0 "   l a n g = " e n - U S "   s z = " 1 4 0 0 " / > < / a : p > < / a : t x B o d y > < a : t c P r   a n c h o r = " t "   h o r z O v e r f l o w = " c l i p "   m a r B = " 3 6 5 7 4 "   m a r L = " 7 3 1 4 8 "   m a r R = " 7 3 1 4 8 "   m a r T = " 3 6 5 7 4 "   v e r t = " h o r z " > < a : s o l i d F i l l > < a : s r g b C l r   v a l = " d 6 b b e b " / > < / a : s o l i d F i l l > < / a : t c P r > < / a : t c > < a : t c > < a : t x B o d y > < a : b o d y P r   r t l C o l = " 0 " / > < a : l s t S t y l e / > < a : p > < a : p P r   a l g n = " c t r "   i n d e n t = " 0 "   m a r L = " 0 "   m a r R = " 0 "   r t l = " f a l s e " > < a : l n S p c > < a : s p c P c t   v a l = " 1 0 0 0 0 0 " / > < / a : l n S p c > < a : s p c B e f > < a : s p c P t s   v a l = " 0 " / > < / a : s p c B e f > < a : s p c A f t > < a : s p c P t s   v a l = " 0 " / > < / a : s p c A f t > < a : b u N o n e / > < / a : p P r > < a : r > < a : r P r   d i r t y = " 0 "   l a n g = " e n - U S "   s z = " 1 4 0 0 " / > < a : t > n e a r b h a s a c h < / a : t > < / a : r > < / a : p > < a : p > < a : p P r   a l g n = " c t r " / > < a : r > < a : r P r   d i r t y = " 0 "   l a n g = " e n - U S "   s z = " 1 4 0 0 " / > < a : t / > < / a : r > < a : e n d P a r a R P r   d i r t y = " 0 "   l a n g = " e n - U S "   s z = " 1 4 0 0 " / > < / a : p > < / a : t x B o d y > < a : t c P r   a n c h o r = " t "   h o r z O v e r f l o w = " c l i p "   m a r B = " 3 6 5 7 4 "   m a r L = " 7 3 1 4 8 "   m a r R = " 7 3 1 4 8 "   m a r T = " 3 6 5 7 4 "   v e r t = " h o r z " > < a : s o l i d F i l l > < a : s r g b C l r   v a l = " a a 5 9 d 7 " / > < / a : s o l i d F i l l > < / a : t c P r > < / a : t c > < a : t c > < a : t x B o d y > < a : b o d y P r   r t l C o l = " 0 " / > < a : l s t S t y l e / > < a : p > < a : p P r   a l g n = " c t r " / > < a : r > < a : r P r   d i r t y = " 0 "   l a n g = " e n - U S "   s z = " 1 4 0 0 " / > < a : t > i o m a g a i n e a c h < / a : t > < / a : r > < a : e n d P a r a R P r   d i r t y = " 0 "   l a n g = " e n - U S "   s z = " 1 4 0 0 " / > < / a : p > < / a : t x B o d y > < a : t c P r   a n c h o r = " t "   h o r z O v e r f l o w = " c l i p "   m a r B = " 3 6 5 7 4 "   m a r L = " 7 3 1 4 8 "   m a r R = " 7 3 1 4 8 "   m a r T = " 3 6 5 7 4 "   v e r t = " h o r z " > < a : s o l i d F i l l > < a : s r g b C l r   v a l = " 7 0 3 0 a 0 " / > < / a : s o l i d F i l l > < / a : t c P r > < / a : t c > < a : t c > < a : t x B o d y > < a : b o d y P r   r t l C o l = " 0 " / > < a : l s t S t y l e / > < a : p > < a : p P r   a l g n = " c t r "   i n d e n t = " 0 "   m a r L = " 0 "   m a r R = " 0 "   r t l = " f a l s e " > < a : l n S p c > < a : s p c P c t   v a l = " 1 0 0 0 0 0 " / > < / a : l n S p c > < a : s p c B e f > < a : s p c P t s   v a l = " 0 " / > < / a : s p c B e f > < a : s p c A f t > < a : s p c P t s   v a l = " 0 " / > < / a : s p c A f t > < a : b u N o n e / > < / a : p P r > < a : r > < a : r P r   d i r t y = " 0 "   l a n g = " e n - U S "   s z = " 1 4 0 0 " / > < a : t > d r a g h a i l < / a : t > < / a : r > < / a : p > < a : p > < a : p P r   a l g n = " c t r " / > < a : r > < a : r P r   d i r t y = " 0 "   l a n g = " e n - U S "   s z = " 1 4 0 0 " / > < a : t / > < / a : r > < a : e n d P a r a R P r   d i r t y = " 0 "   l a n g = " e n - U S "   s z = " 1 4 0 0 " / > < / a : p > < / a : t x B o d y > < a : t c P r   a n c h o r = " t "   h o r z O v e r f l o w = " c l i p "   m a r B = " 3 6 5 7 4 "   m a r L = " 7 3 1 4 8 "   m a r R = " 7 3 1 4 8 "   m a r T = " 3 6 5 7 4 "   v e r t = " h o r z " > < a : s o l i d F i l l > < a : s r g b C l r   v a l = " 6 3 1 7 6 b " / > < / a : s o l i d F i l l > < / a : t c P r > < / a : t c > < a : t c > < a : t x B o d y > < a : b o d y P r   r t l C o l = " 0 " / > < a : l s t S t y l e / > < a : p > < a : p P r   a l g n = " c t r "   i n d e n t = " 0 "   m a r L = " 0 "   m a r R = " 0 "   r t l = " f a l s e " > < a : l n S p c > < a : s p c P c t   v a l = " 1 0 0 0 0 0 " / > < / a : l n S p c > < a : s p c B e f > < a : s p c P t s   v a l = " 0 " / > < / a : s p c B e f > < a : s p c A f t > < a : s p c P t s   v a l = " 0 " / > < / a : s p c A f t > < a : b u N o n e / > < / a : p P r > < a : r > < a : r P r   d i r t y = " 0 "   l a n g = " e n - U S "   s z = " 1 4 0 0 " > < a : s o l i d F i l l > < a : s c h e m e C l r   v a l = " b g 1 " / > < / a : s o l i d F i l l > < / a : r P r > < a : t > t h a   a n   t - e a g a l < / a : t > < / a : r > < a : r > < a : r P r   b a s e l i n e = " 0 "   d i r t y = " 0 "   l a n g = " e n - G B "   s z = " 1 4 0 0 " > < a : s o l i d F i l l > < a : s c h e m e C l r   v a l = " b g 1 " / > < / a : s o l i d F i l l > < / a : r P r > < a : t >   < / a : t > < / a : r > < a : r > < a : r P r   b a s e l i n e = " 0 "   d i r t y = " 0 "   e r r = " 1 "   l a n g = " e n - G B "   s z = " 1 4 0 0 " > < a : s o l i d F i l l > < a : s c h e m e C l r   v a l = " b g 1 " / > < / a : s o l i d F i l l > < / a : r P r > < a : t > o r m < / a : t > < / a : r > < / a : p > < a : p > < a : p P r   a l g n = " c t r " / > < a : r > < a : r P r   d i r t y = " 0 "   l a n g = " e n - U S "   s z = " 1 4 0 0 " / > < a : t / > < / a : r > < a : e n d P a r a R P r   d i r t y = " 0 "   l a n g = " e n - U S "   s z = " 1 4 0 0 " / > < / a : p > < / a : t x B o d y > < a : t c P r   a n c h o r = " t "   h o r z O v e r f l o w = " c l i p "   m a r B = " 3 6 5 7 4 "   m a r L = " 7 3 1 4 8 "   m a r R = " 7 3 1 4 8 "   m a r T = " 3 6 5 7 4 "   v e r t = " h o r z " > < a : s o l i d F i l l > < a : s r g b C l r   v a l = " 4 2 1 7 4 9 " / > < / a : s o l i d F i l l > < / a : t c P r > < / a : t c > < a : t c > < a : t x B o d y > < a : b o d y P r   r t l C o l = " 0 " / > < a : l s t S t y l e / > < a : p > < a : p P r   a l g n = " c t r " / > < a : r > < a : r P r   d i r t y = " 0 "   l a n g = " e n - U S "   s z = " 1 4 0 0 " > < a : s o l i d F i l l > < a : s c h e m e C l r   v a l = " b g 1 " / > < / a : s o l i d F i l l > < / a : r P r > < a : t > t h a < / a : t > < / a : r > < a : r > < a : r P r   b a s e l i n e = " 0 "   d i r t y = " 0 "   l a n g = " e n - G B "   s z = " 1 4 0 0 " > < a : s o l i d F i l l > < a : s c h e m e C l r   v a l = " b g 1 " / > < / a : s o l i d F i l l > < / a : r P r > < a : t >   < / a : t > < / a : r > < a : r > < a : r P r   b a s e l i n e = " 0 "   d i r t y = " 0 "   e r r = " 1 "   l a n g = " e n - G B "   s z = " 1 4 0 0 " > < a : s o l i d F i l l > < a : s c h e m e C l r   v a l = " b g 1 " / > < / a : s o l i d F i l l > < / a : r P r > < a : t > e a g a l < / a : t > < / a : r > < a : r > < a : r P r   b a s e l i n e = " 0 "   d i r t y = " 0 "   l a n g = " e n - G B "   s z = " 1 4 0 0 " > < a : s o l i d F i l l > < a : s c h e m e C l r   v a l = " b g 1 " / > < / a : s o l i d F i l l > < / a : r P r > < a : t >   < / a : t > < / a : r > < a : r > < a : r P r   b a s e l i n e = " 0 "   d i r t y = " 0 "   e r r = " 1 "   l a n g = " e n - G B "   s z = " 1 4 0 0 " > < a : s o l i d F i l l > < a : s c h e m e C l r   v a l = " b g 1 " / > < / a : s o l i d F i l l > < / a : r P r > < a : t > m o < / a : t > < / a : r > < a : r > < a : r P r   b a s e l i n e = " 0 "   d i r t y = " 0 "   l a n g = " e n - G B "   s z = " 1 4 0 0 " > < a : s o l i d F i l l > < a : s c h e m e C l r   v a l = " b g 1 " / > < / a : s o l i d F i l l > < / a : r P r > < a : t >   < / a : t > < / a : r > < a : r > < a : r P r   b a s e l i n e = " 0 "   d i r t y = " 0 "   e r r = " 1 "   l a n g = " e n - G B "   s z = " 1 4 0 0 " > < a : s o l i d F i l l > < a : s c h e m e C l r   v a l = " b g 1 " / > < / a : s o l i d F i l l > < / a : r P r > < a : t > b h e a t h a < / a : t > < / a : r > < a : r > < a : r P r   b a s e l i n e = " 0 "   d i r t y = " 0 "   l a n g = " e n - G B "   s z = " 1 4 0 0 " > < a : s o l i d F i l l > < a : s c h e m e C l r   v a l = " b g 1 " / > < / a : s o l i d F i l l > < / a : r P r > < a : t >   < / a : t > < / a : r > < a : r > < a : r P r   b a s e l i n e = " 0 "   d i r t y = " 0 "   e r r = " 1 "   l a n g = " e n - G B "   s z = " 1 4 0 0 " > < a : s o l i d F i l l > < a : s c h e m e C l r   v a l = " b g 1 " / > < / a : s o l i d F i l l > < / a : r P r > < a : t > o r m < / a : t > < / a : r > < a : e n d P a r a R P r   b a s e l i n e = " 0 "   d i r t y = " 0 "   e r r = " 1 "   l a n g = " e n - G B "   s z = " 1 4 0 0 " > < a : s o l i d F i l l > < a : s c h e m e C l r   v a l = " b g 1 " / > < / a : s o l i d F i l l > < / a : e n d P a r a R P r > < / a : p > < / a : t x B o d y > < a : t c P r   a n c h o r = " t "   h o r z O v e r f l o w = " c l i p "   m a r B = " 3 6 5 7 4 "   m a r L = " 7 3 1 4 8 "   m a r R = " 7 3 1 4 8 "   m a r T = " 3 6 5 7 4 "   v e r t = " h o r z " > < a : s o l i d F i l l > < a : s r g b C l r   v a l = " 3 5 1 4 5 0 " / > < / a : s o l i d F i l l > < / a : t c P r > < / a : t c > < / a : t r > < a : t r   h = " 2 5 1 0 6 2 5 " > < a : t c > < a : t x B o d y > < a : b o d y P r   r t l C o l = " 0 " / > < a : l s t S t y l e / > < a : p > < a : p P r / > < a : r > < a : r P r   d i r t y = " 0 "   l a n g = " e n - U S " / > < a : t / > < / a : r > < / a : p > < a : p > < a : p P r / > < a : r > < a : r P r   d i r t y = " 0 "   l a n g = " e n - U S " / > < a : t / > < / a : r > < / a : p > < a : p > < a : p P r / > < a : r > < a : r P r   d i r t y = " 0 "   l a n g = " e n - U S " / > < a : t / > < / a : r > < / a : p > < a : p > < a : p P r / > < a : r > < a : r P r   d i r t y = " 0 "   l a n g = " e n - U S " / > < a : t / > < / a : r > < / a : p > < a : p > < a : p P r / > < a : r > < a : r P r   d i r t y = " 0 "   l a n g = " e n - U S " / > < a : t / > < / a : r > < / a : p > < a : p > < a : p P r / > < a : r > < a : r P r   d i r t y = " 0 "   l a n g = " e n - U S " / > < a : t / > < / a : r > < / a : p > < a : p > < a : p P r / > < a : r > < a : r P r   d i r t y = " 0 "   l a n g = " e n - U S " / > < a : t / > < / a : r > < / a : p > < a : p > < a : p P r / > < a : r > < a : r P r   d i r t y = " 0 "   l a n g = " e n - U S " / > < a : t / > < / a : r > < / a : p > < a : p > < a : p P r / > < a : r > < a : r P r   d i r t y = " 0 "   l a n g = " e n - U S " / > < a : t / > < / a : r > < / a : p > < a : p > < a : p P r / > < a : r > < a : r P r   d i r t y = " 0 "   l a n g = " e n - U S " / > < a : t / > < / a : r > < / a : p > < a : p > < a : p P r / > < a : r > < a : r P r   d i r t y = " 0 "   l a n g = " e n - U S "   s z = " 1 4 0 0 " / > < a : t / > < / a : r > < a : e n d P a r a R P r   d i r t y = " 0 "   l a n g = " e n - U S "   s z = " 1 4 0 0 " / > < / a : p > < / a : t x B o d y > < a : t c P r   a n c h o r = " t "   h o r z O v e r f l o w = " c l i p "   m a r B = " 3 6 5 7 4 "   m a r L = " 7 3 1 4 8 "   m a r R = " 7 3 1 4 8 "   m a r T = " 3 6 5 7 4 "   v e r t = " h o r z " > < a : s o l i d F i l l > < a : s r g b C l r   v a l = " d 6 b b e b " / > < / a : s o l i d F i l l > < / a : t c P r > < / a : t c > < a : t c > < a : t x B o d y > < a : b o d y P r   r t l C o l = " 0 " / > < a : l s t S t y l e / > < a : p > < a : p P r / > < a : r > < a : r P r   d i r t y = " 0 "   l a n g = " e n - U S "   s z = " 1 4 0 0 " / > < a : t / > < / a : r > < a : e n d P a r a R P r   d i r t y = " 0 "   l a n g = " e n - U S "   s z = " 1 4 0 0 " / > < / a : p > < / a : t x B o d y > < a : t c P r   a n c h o r = " t "   h o r z O v e r f l o w = " c l i p "   m a r B = " 3 6 5 7 4 "   m a r L = " 7 3 1 4 8 "   m a r R = " 7 3 1 4 8 "   m a r T = " 3 6 5 7 4 "   v e r t = " h o r z " > < a : s o l i d F i l l > < a : s r g b C l r   v a l = " a a 5 9 d 7 " / > < / a : s o l i d F i l l > < / a : t c P r > < / a : t c > < a : t c > < a : t x B o d y > < a : b o d y P r   r t l C o l = " 0 " / > < a : l s t S t y l e / > < a : p > < a : p P r / > < a : r > < a : r P r   d i r t y = " 0 "   l a n g = " e n - U S "   s z = " 1 4 0 0 " / > < a : t / > < / a : r > < a : e n d P a r a R P r   d i r t y = " 0 "   l a n g = " e n - U S "   s z = " 1 4 0 0 " / > < / a : p > < / a : t x B o d y > < a : t c P r   a n c h o r = " t "   h o r z O v e r f l o w = " c l i p "   m a r B = " 3 6 5 7 4 "   m a r L = " 7 3 1 4 8 "   m a r R = " 7 3 1 4 8 "   m a r T = " 3 6 5 7 4 "   v e r t = " h o r z " > < a : s o l i d F i l l > < a : s r g b C l r   v a l = " 7 0 3 0 a 0 " / > < / a : s o l i d F i l l > < / a : t c P r > < / a : t c > < a : t c > < a : t x B o d y > < a : b o d y P r   r t l C o l = " 0 " / > < a : l s t S t y l e / > < a : p > < a : p P r / > < a : r > < a : r P r   d i r t y = " 0 "   l a n g = " e n - U S "   s z = " 1 4 0 0 " / > < a : t / > < / a : r > < a : e n d P a r a R P r   d i r t y = " 0 "   l a n g = " e n - U S "   s z = " 1 4 0 0 " / > < / a : p > < / a : t x B o d y > < a : t c P r   a n c h o r = " t "   h o r z O v e r f l o w = " c l i p "   m a r B = " 3 6 5 7 4 "   m a r L = " 7 3 1 4 8 "   m a r R = " 7 3 1 4 8 "   m a r T = " 3 6 5 7 4 "   v e r t = " h o r z " > < a : s o l i d F i l l > < a : s r g b C l r   v a l = " 6 3 1 7 6 b " / > < / a : s o l i d F i l l > < / a : t c P r > < / a : t c > < a : t c > < a : t x B o d y > < a : b o d y P r   r t l C o l = " 0 " / > < a : l s t S t y l e / > < a : p > < a : p P r / > < a : r > < a : r P r   d i r t y = " 0 "   l a n g = " e n - U S "   s z = " 1 4 0 0 " / > < a : t / > < / a : r > < a : e n d P a r a R P r   d i r t y = " 0 "   l a n g = " e n - U S "   s z = " 1 4 0 0 " / > < / a : p > < / a : t x B o d y > < a : t c P r   a n c h o r = " t "   h o r z O v e r f l o w = " c l i p "   m a r B = " 3 6 5 7 4 "   m a r L = " 7 3 1 4 8 "   m a r R = " 7 3 1 4 8 "   m a r T = " 3 6 5 7 4 "   v e r t = " h o r z " > < a : s o l i d F i l l > < a : s r g b C l r   v a l = " 4 2 1 7 4 9 " / > < / a : s o l i d F i l l > < / a : t c P r > < / a : t c > < a : t c > < a : t x B o d y > < a : b o d y P r   r t l C o l = " 0 " / > < a : l s t S t y l e / > < a : p > < a : p P r / > < a : r > < a : r P r   d i r t y = " 0 "   l a n g = " e n - U S "   s z = " 1 4 0 0 " / > < a : t / > < / a : r > < a : e n d P a r a R P r   d i r t y = " 0 "   l a n g = " e n - U S "   s z = " 1 4 0 0 " / > < / a : p > < / a : t x B o d y > < a : t c P r   a n c h o r = " t "   h o r z O v e r f l o w = " c l i p "   m a r B = " 3 6 5 7 4 "   m a r L = " 7 3 1 4 8 "   m a r R = " 7 3 1 4 8 "   m a r T = " 3 6 5 7 4 "   v e r t = " h o r z " > < a : s o l i d F i l l > < a : s r g b C l r   v a l = " 3 5 1 4 5 0 " / > < / a : s o l i d F i l l > < / a : t c P r > < / a : t c > < / a : t r > < / a : t b l > < / a : g r a p h i c D a t a > < / a : g r a p h i c > < / p : g r a p h i c F r a m e > < / p : s p T r e e > < p : e x t L s t > < p : e x t   u r i = " { 2 3 7 0 F 2 0 4 - 9 4 2 0 - 4 7 0 B - B 8 0 D - 1 F E C C F 3 1 F E 3 7 } " > < p 1 4 : c r e a t i o n I d   x m l n s : p 1 4 = " h t t p : / / s c h e m a s . m i c r o s o f t . c o m / o f f i c e / p o w e r p o i n t / 2 0 1 0 / m a i n "   v a l = " 1 6 4 4 4 9 4 5 8 3 4 7 6 " / > < / p : e x t > < / p : e x t L s t > < / p : c S l d > < p : c l r M a p O v r > < a : m a s t e r C l r M a p p i n g / > < / p : c l r M a p O v r > < / p : s l d >
</file>

<file path=ppt/slides/slide7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7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5 " > < a : e x t L s t > < a : e x t   u r i = " { 7 A B 7 4 8 5 6 - 4 B 6 E - 4 2 6 C - B B 5 D - 8 6 A 6 C 8 0 9 A 8 E 5 } " > < a 1 6 : c r e a t i o n I d   x m l n s : a 1 6 = " h t t p : / / s c h e m a s . m i c r o s o f t . c o m / o f f i c e / d r a w i n g / 2 0 1 0 / m a i n "   i d = " { B 6 2 0 2 D B 3 - 9 B 3 0 - 4 3 7 D - B 3 0 C - 2 F 3 E 6 1 9 2 E 1 5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3 5 0 0 0 " / > < / a : b l i p > < a : s r c R e c t   b = " 9 0 9 1 "   r = " 6 8 5 " / > < a : s t r e t c h > < a : f i l l R e c t / > < / a : s t r e t c h > < / p : b l i p F i l l > < p : s p P r > < a : x f r m   r o t = " 0 " > < a : o f f   x = " 0 "   y = " - 5 8 2 0 6 5 " / > < a : e x t   c x = " 1 2 1 9 1 9 9 9 "   c y = " 7 4 4 0 0 6 4 " / > < / a : x f r m > < a : p r s t G e o m   p r s t = " r e c t " > < a : a v L s t / > < / a : p r s t G e o m > < a : n o F i l l / > < / p : s p P r > < / p : p i c > < p : s p > < p : n v S p P r > < p : c N v P r   i d = " 3 "   n a m e = " R e c t a n g l e   6 " > < a : e x t L s t > < a : e x t   u r i = " { E 2 2 C 7 7 E 7 - 7 F E 0 - 4 4 E 6 - A 3 E 6 - F 1 6 1 3 9 B 4 3 3 D D } " > < a 1 6 : c r e a t i o n I d   x m l n s : a 1 6 = " h t t p : / / s c h e m a s . m i c r o s o f t . c o m / o f f i c e / d r a w i n g / 2 0 1 0 / m a i n "   i d = " { 0 C B 4 1 6 A D - 0 C 1 0 - 4 F 0 B - B C 4 A - E 5 D 6 E F A 5 8 1 0 E } " / > < / a : e x t > < / a : e x t L s t > < / p : c N v P r > < p : c N v S p P r / > < p : n v P r / > < / p : n v S p P r > < p : s p P r > < a : x f r m   r o t = " 0 " > < a : o f f   x = " 1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1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4 "   n a m e = " P i c t u r e   4 " > < a : e x t L s t > < a : e x t   u r i = " { 1 9 2 C 8 C D B - D 0 B 0 - 4 F 4 8 - 9 6 4 3 - D D 9 D C D A 0 4 8 8 4 } " > < a 1 6 : c r e a t i o n I d   x m l n s : a 1 6 = " h t t p : / / s c h e m a s . m i c r o s o f t . c o m / o f f i c e / d r a w i n g / 2 0 1 0 / m a i n "   i d = " { E E 8 1 B 6 8 6 - F 4 E 9 - 4 C 9 5 - B 5 7 C - 1 2 F 8 E A F 3 E E A 5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s p > < p : n v S p P r > < p : c N v P r   i d = " 5 "   n a m e = " T i t l e   1 " > < a : e x t L s t > < a : e x t   u r i = " { 1 C 3 2 9 C 8 8 - 2 A 9 A - 4 C A D - 8 2 4 1 - 8 E E C 4 C 1 F C 5 8 A } " > < a 1 6 : c r e a t i o n I d   x m l n s : a 1 6 = " h t t p : / / s c h e m a s . m i c r o s o f t . c o m / o f f i c e / d r a w i n g / 2 0 1 0 / m a i n "   i d = " { B B 8 F 1 C E 5 - 1 9 7 A - 4 9 C D - 9 E 3 D - C E 7 1 1 F 8 A E E 2 2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 D �   a s 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 u r r a i n n 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 d h u t 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 a   d h � a n a m h 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 n u a i r 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 a 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 t h a 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 t h u 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 f o 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 i o m a g a i n ? < / a : t > < / a : r > < a : e n d P a r a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6 "   n a m e = " C o n t e n t   P l a c e h o l d e r   3 " > < a : e x t L s t > < a : e x t   u r i = " { 0 9 9 0 E B F C - B 0 B 9 - 4 9 C D - B E 7 7 - 0 2 1 E C 5 3 9 6 B 2 9 } " > < a 1 6 : c r e a t i o n I d   x m l n s : a 1 6 = " h t t p : / / s c h e m a s . m i c r o s o f t . c o m / o f f i c e / d r a w i n g / 2 0 1 0 / m a i n "   i d = " { 5 A 3 C 0 F 0 9 - F 5 3 D - 4 B E 4 - 9 3 4 B - 7 A 8 8 D 6 6 D 3 D C E } " / > < / a : e x t > < / a : e x t L s t > < / p : c N v P r > < p : c N v S p P r > < a : s p L o c k s   n o G r p = " t r u e " / > < / p : c N v S p P r > < p : n v P r > < p : p h   i d x = " 1 " / > < / p : n v P r > < / p : n v S p P r > < p : s p P r / > < p : t x B o d y > < a : b o d y P r   r t l C o l = " 0 "   v e r t = " h o r z " / > < a : l s t S t y l e / > < a : p > < a : p P r   i n d e n t = " 0 "   m a r L = " 0 " > < a : b u N o n e / > < / a : p P r > < a : r > < a : r P r   b = " 1 "   d i r t y = " 0 "   e r r = " 1 "   l a n g = " e n - G B " > < a : l a t i n   t y p e f a c e = " + m n - l t " / > < / a : r P r > < a : t > T a r r a i n g < / a : t > < / a : r > < a : r > < a : r P r   b = " 1 "   d i r t y = " 0 "   l a n g = " e n - G B " > < a : l a t i n   t y p e f a c e = " + m n - l t " / > < / a : r P r > < a : t >   < / a : t > < / a : r > < a : r > < a : r P r   b = " 1 "   d i r t y = " 0 "   e r r = " 1 "   l a n g = " e n - G B " > < a : l a t i n   t y p e f a c e = " + m n - l t " / > < / a : r P r > < a : t > a n a i l < / a : t > < / a : r > < a : r > < a : r P r   b = " 1 "   d i r t y = " 0 "   l a n g = " e n - G B " > < a : l a t i n   t y p e f a c e = " + m n - l t " / > < / a : r P r > < a : t >   < / a : t > < / a : r > < / a : p > < a : p > < a : p P r   i n d e n t = " 0 "   m a r L = " 0 " > < a : b u N o n e / > < / a : p P r > < a : r > < a : r P r   d i r t y = " 0 "   e r r = " 1 "   l a n g = " e n - G B "   s z = " 2 0 0 0 " / > < a : t > B i d h < / a : t > < / a : r > < a : r > < a : r P r   d i r t y = " 0 "   l a n g = " e n - G B "   s z = " 2 0 0 0 " / > < a : t >   < / a : t > < / a : r > < a : r > < a : r P r   d i r t y = " 0 "   e r r = " 1 "   l a n g = " e n - G B "   s z = " 2 0 0 0 " / > < a : t > t a r r a i n g < / a : t > < / a : r > < a : r > < a : r P r   d i r t y = " 0 "   l a n g = " e n - G B "   s z = " 2 0 0 0 " / > < a : t >   < / a : t > < / a : r > < a : r > < a : r P r   d i r t y = " 0 "   e r r = " 1 "   l a n g = " e n - G B "   s z = " 2 0 0 0 " / > < a : t > a n a i l e a n < / a : t > < / a : r > < a : r > < a : r P r   d i r t y = " 0 "   l a n g = " e n - G B "   s z = " 2 0 0 0 " / > < a : t >   < / a : t > < / a : r > < a : r > < a : r P r   d i r t y = " 0 "   l a n g = " e n - U S "   s z = " 2 0 0 0 " / > < a : t > m � r a < / a : t > < / a : r > < a : r > < a : r P r   d i r t y = " 0 "   l a n g = " e n - G B "   s z = " 2 0 0 0 " / > < a : t >   g a d   < / a : t > < / a : r > < a : r > < a : r P r   d i r t y = " 0 "   e r r = " 1 "   l a n g = " e n - G B "   s z = " 2 0 0 0 " / > < a : t > c h u i d e a c h a d h < / a : t > < / a : r > < a : r > < a : r P r   d i r t y = " 0 "   l a n g = " e n - G B "   s z = " 2 0 0 0 " / > < a : t >   a   < / a : t > < / a : r > < a : r > < a : r P r   d i r t y = " 0 "   e r r = " 1 "   l a n g = " e n - G B "   s z = " 2 0 0 0 " / > < a : t > b h i t h < / a : t > < / a : r > < a : r > < a : r P r   d i r t y = " 0 "   l a n g = " e n - G B "   s z = " 2 0 0 0 " / > < a : t >   a    < / a : t > < / a : r > < a : r > < a : r P r   d i r t y = " 0 "   e r r = " 1 "   l a n g = " e n - G B "   s z = " 2 0 0 0 " / > < a : t > f a i r e a c h d a i n n < / a : t > < / a : r > < a : r > < a : r P r   d i r t y = " 0 "   l a n g = " e n - G B "   s z = " 2 0 0 0 " / > < a : t >   < / a : t > < / a : r > < a : r > < a : r P r   d i r t y = " 0 "   e r r = " 1 "   l a n g = " e n - G B "   s z = " 2 0 0 0 " / > < a : t > s o c a i r < / a : t > < / a : r > < a : r > < a : r P r   d i r t y = " 0 "   l a n g = " e n - G B "   s z = " 2 0 0 0 " / > < a : t > . < / a : t > < / a : r > < / a : p > < a : p > < a : p P r   i n d e n t = " 0 "   m a r L = " 0 " > < a : b u N o n e / > < / a : p P r > < a : r > < a : r P r   d i r t y = " 0 "   e r r = " 1 "   l a n g = " e n - G B "   s z = " 2 0 0 0 " / > < a : t > F e u c h < / a : t > < / a : r > < a : r > < a : r P r   d i r t y = " 0 "   l a n g = " e n - G B "   s z = " 2 0 0 0 " / > < a : t >   < / a : t > < / a : r > < a : r > < a : r P r   d i r t y = " 0 "   e r r = " 1 "   l a n g = " e n - G B "   s z = " 2 0 0 0 " / > < a : t > m o t h a c h a s < / a : t > < / a : r > < a : r > < a : r P r   d i r t y = " 0 "   l a n g = " e n - G B "   s z = " 2 0 0 0 " / > < a : t > . < / a : t > < / a : r > < / a : p > < a : p > < a : p P r   i n d e n t = " 0 "   m a r L = " 0 " > < a : b u N o n e / > < / a : p P r > < a : r > < a : r P r   d i r t y = " 0 "   l a n g = " e n - G B "   s z = " 2 0 0 0 " / > < a : t / > < / a : r > < a : e n d P a r a R P r   d i r t y = " 0 "   l a n g = " e n - G B "   s z = " 2 0 0 0 " / > < / a : p > < / p : t x B o d y > < / p : s p > < p : s p > < p : n v S p P r > < p : c N v P r   i d = " 7 "   n a m e = " C o n t e n t   P l a c e h o l d e r   4 " > < a : e x t L s t > < a : e x t   u r i = " { 0 0 7 1 E 6 E D - 3 2 9 9 - 4 D D E - 9 0 5 D - 6 F 3 0 D B 2 B 9 C 0 E } " > < a 1 6 : c r e a t i o n I d   x m l n s : a 1 6 = " h t t p : / / s c h e m a s . m i c r o s o f t . c o m / o f f i c e / d r a w i n g / 2 0 1 0 / m a i n "   i d = " { B 5 E 5 4 6 8 9 - 2 D E 2 - 4 F C 8 - 9 6 3 C - D C 7 F 2 1 3 6 2 1 C 4 } " / > < / a : e x t > < / a : e x t L s t > < / p : c N v P r > < p : c N v S p P r > < a : s p L o c k s   n o G r p = " t r u e " / > < / p : c N v S p P r > < p : n v P r > < p : p h   i d x = " 2 " / > < / p : n v P r > < / p : n v S p P r > < p : s p P r / > < p : t x B o d y > < a : b o d y P r   r t l C o l = " 0 "   v e r t = " h o r z " / > < a : l s t S t y l e / > < a : p > < a : p P r   i n d e n t = " 0 "   m a r L = " 0 " > < a : b u N o n e / > < / a : p P r > < a : r > < a : r P r   b = " 1 "   d i r t y = " 0 "   e r r = " 1 "   l a n g = " e n - G B " > < a : l a t i n   t y p e f a c e = " + m n - l t " / > < / a : r P r > < a : t > B r u i d h i n n < / a : t > < / a : r > < a : r > < a : r P r   b = " 1 "   d i r t y = " 0 "   l a n g = " e n - G B " > < a : l a t i n   t y p e f a c e = " + m n - l t " / > < / a : r P r > < a : t >   m u   < / a : t > < / a : r > < a : r > < a : r P r   b = " 1 "   d i r t y = " 0 "   e r r = " 1 "   l a n g = " e n - G B " > < a : l a t i n   t y p e f a c e = " + m n - l t " / > < / a : r P r > < a : t > d h e i d h i n n < / a : t > < / a : r > < a : r > < a : r P r   b = " 1 "   d i r t y = " 0 "   l a n g = " e n - G B " > < a : l a t i n   t y p e f a c e = " + m n - l t " / > < / a : r P r > < a : t >   m a r   a   < / a : t > < / a : r > < a : r > < a : r P r   b = " 1 "   d i r t y = " 0 "   e r r = " 1 "   l a n g = " e n - G B " > < a : l a t i n   t y p e f a c e = " + m n - l t " / > < / a : r P r > < a : t > t h a < / a : t > < / a : r > < a : r > < a : r P r   b = " 1 "   d i r t y = " 0 "   l a n g = " e n - G B " > < a : l a t i n   t y p e f a c e = " + m n - l t " / > < / a : r P r > < a : t >   < / a : t > < / a : r > < a : r > < a : r P r   b = " 1 "   d i r t y = " 0 "   e r r = " 1 "   l a n g = " e n - G B " > < a : l a t i n   t y p e f a c e = " + m n - l t " / > < / a : r P r > < a : t > t h u < / a : t > < / a : r > < a : r > < a : r P r   b = " 1 "   d i r t y = " 0 "   l a n g = " e n - G B " > < a : l a t i n   t y p e f a c e = " + m n - l t " / > < / a : r P r > < a : t >   a    < / a : t > < / a : r > < a : r > < a : r P r   b = " 1 "   d i r t y = " 0 "   e r r = " 1 "   l a n g = " e n - G B " > < a : l a t i n   t y p e f a c e = " + m n - l t " / > < / a : r P r > < a : t > f a i r e a c h d a i n n < / a : t > < / a : r > < / a : p > < a : p > < a : p P r   i n d e n t = " 0 "   m a r L = " 0 " > < a : b u N o n e / > < / a : p P r > < a : r > < a : r P r   d i r t y = " 0 "   l a n g = " e n - G B "   s z = " 2 0 0 0 " / > < a : t > M a   < / a : t > < / a : r > < a : r > < a : r P r   d i r t y = " 0 "   e r r = " 1 "   l a n g = " e n - G B "   s z = " 2 0 0 0 " / > < a : t > c h u m a s < / a : t > < / a : r > < a : r > < a : r P r   d i r t y = " 0 "   l a n g = " e n - G B "   s z = " 2 0 0 0 " / > < a : t >   < / a : t > < / a : r > < a : r > < a : r P r   d i r t y = " 0 "   e r r = " 1 "   l a n g = " e n - G B "   s z = " 2 0 0 0 " / > < a : t > s i n n < / a : t > < / a : r > < a : r > < a : r P r   d i r t y = " 0 "   l a n g = " e n - G B "   s z = " 2 0 0 0 " / > < a : t >   < / a : t > < / a : r > < a : r > < a : r P r   d i r t y = " 0 "   e r r = " 1 "   l a n g = " e n - G B "   s z = " 2 0 0 0 " / > < a : t > n a < / a : t > < / a : r > < a : r > < a : r P r   d i r t y = " 0 "   l a n g = " e n - G B "   s z = " 2 0 0 0 " / > < a : t >   < / a : t > < / a : r > < a : r > < a : r P r   d i r t y = " 0 "   e r r = " 1 "   l a n g = " e n - G B "   s z = " 2 0 0 0 " / > < a : t > d r a g h a n < / a : t > < / a : r > < a : r > < a : r P r   d i r t y = " 0 "   l a n g = " e n - G B "   s z = " 2 0 0 0 " / > < a : t >   a   < / a : t > < / a : r > < a : r > < a : r P r   d i r t y = " 0 "   e r r = " 1 "   l a n g = " e n - G B "   s z = " 2 0 0 0 " / > < a : t > t h a < / a : t > < / a : r > < a : r > < a : r P r   d i r t y = " 0 "   l a n g = " e n - G B "   s z = " 2 0 0 0 " / > < a : t >   < / a : t > < / a : r > < a : r > < a : r P r   d i r t y = " 0 "   e r r = " 1 "   l a n g = " e n - G B "   s z = " 2 0 0 0 " / > < a : t > o i r n n < / a : t > < / a : r > < a : r > < a : r P r   d i r t y = " 0 "   l a n g = " e n - G B "   s z = " 2 0 0 0 " / > < a : t >   a - < / a : t > < / a : r > < a : r > < a : r P r   d i r t y = " 0 "   e r r = " 1 "   l a n g = " e n - G B "   s z = " 2 0 0 0 " / > < a : t > s t a i g h < / a : t > < / a : r > < a : r > < a : r P r   d i r t y = " 0 "   l a n g = " e n - G B "   s z = " 2 0 0 0 " / > < a : t > ,   < / a : t > < / a : r > < a : r > < a : r P r   d i r t y = " 0 "   e r r = " 1 "   l a n g = " e n - G B "   s z = " 2 0 0 0 " / > < a : t > b i d h < / a : t > < / a : r > < a : r > < a : r P r   d i r t y = " 0 "   l a n g = " e n - G B "   s z = " 2 0 0 0 " / > < a : t >   < / a : t > < / a : r > < a : r > < a : r P r   d i r t y = " 0 "   e r r = " 1 "   l a n g = " e n - G B "   s z = " 2 0 0 0 " / > < a : t > i a d < / a : t > < / a : r > < a : r > < a : r P r   d i r t y = " 0 "   l a n g = " e n - G B "   s z = " 2 0 0 0 " / > < a : t >   a    < / a : t > < / a : r > < a : r > < a : r P r   d i r t y = " 0 "   l a n g = " e n - U S "   s z = " 2 0 0 0 " / > < a : t > f � s < / a : t > < / a : r > < a : r > < a : r P r   d i r t y = " 0 "   l a n g = " e n - G B "   s z = " 2 0 0 0 " / > < a : t >   < / a : t > < / a : r > < a : r > < a : r P r   d i r t y = " 0 "   l a n g = " e n - U S "   s z = " 2 0 0 0 " / > < a : t > a g u s < / a : t > < / a : r > < a : r > < a : r P r   d i r t y = " 0 "   l a n g = " e n - G B "   s z = " 2 0 0 0 " / > < a : t >   a    < / a : t > < / a : r > < a : r > < a : r P r   d i r t y = " 0 "   l a n g = " e n - U S "   s z = " 2 0 0 0 " / > < a : t > f � s < / a : t > < / a : r > < a : r > < a : r P r   d i r t y = " 0 "   l a n g = " e n - G B "   s z = " 2 0 0 0 " / > < a : t > .   A c h   m a   < / a : t > < / a : r > < a : r > < a : r P r   d i r t y = " 0 "   e r r = " 1 "   l a n g = " e n - G B "   s z = " 2 0 0 0 " / > < a : t > l e i g e a s < / a : t > < / a : r > < a : r > < a : r P r   d i r t y = " 0 "   l a n g = " e n - G B "   s z = " 2 0 0 0 " / > < a : t >   < / a : t > < / a : r > < a : r > < a : r P r   d i r t y = " 0 "   e r r = " 1 "   l a n g = " e n - G B "   s z = " 2 0 0 0 " / > < a : t > s i n n < / a : t > < / a : r > < a : r > < a : r P r   d i r t y = " 0 "   l a n g = " e n - G B "   s z = " 2 0 0 0 " / > < a : t >   < / a : t > < / a : r > < a : r > < a : r P r   d i r t y = " 0 "   l a n g = " e n - U S "   s z = " 2 0 0 0 " / > < a : t > a - m a c h < / a : t > < / a : r > < a : r > < a : r P r   d i r t y = " 0 "   l a n g = " e n - G B "   s z = " 2 0 0 0 " / > < a : t >   < / a : t > < / a : r > < a : r > < a : r P r   d i r t y = " 0 "   e r r = " 1 "   l a n g = " e n - G B "   s z = " 2 0 0 0 " / > < a : t > i a d < / a : t > < / a : r > < a : r > < a : r P r   d i r t y = " 0 "   l a n g = " e n - G B "   s z = " 2 0 0 0 " / > < a : t >   < / a : t > < / a : r > < a : r > < a : r P r   d i r t y = " 0 "   l a n g = " e n - U S "   s z = " 2 0 0 0 " / > < a : t > a g u s < / a : t > < / a : r > < a : r > < a : r P r   d i r t y = " 0 "   l a n g = " e n - G B "   s z = " 2 0 0 0 " / > < a : t >   m a   < / a : t > < / a : r > < a : r > < a : r P r   d i r t y = " 0 "   l a n g = " e n - U S "   s z = " 2 0 0 0 " / > < a : t > b h r u i d h n e a s < / a : t > < / a : r > < a : r > < a : r P r   d i r t y = " 0 "   l a n g = " e n - G B "   s z = " 2 0 0 0 " / > < a : t >   < / a : t > < / a : r > < a : r > < a : r P r   d i r t y = " 0 "   e r r = " 1 "   l a n g = " e n - G B "   s z = " 2 0 0 0 " / > < a : t > s i n n < / a : t > < / a : r > < a : r > < a : r P r   d i r t y = " 0 "   l a n g = " e n - G B "   s z = " 2 0 0 0 " / > < a : t >   < / a : t > < / a : r > < a : r > < a : r P r   d i r t y = " 0 "   e r r = " 1 "   l a n g = " e n - G B "   s z = " 2 0 0 0 " / > < a : t > o r r a < / a : t > < / a : r > < a : r > < a : r P r   d i r t y = " 0 "   l a n g = " e n - G B "   s z = " 2 0 0 0 " / > < a : t > ,   < / a : t > < / a : r > < a : r > < a : r P r   d i r t y = " 0 "   l a n g = " e n - U S "   s z = " 2 0 0 0 " / > < a : t > f � s a i d h < / a : t > < / a : r > < a : r > < a : r P r   d i r t y = " 0 "   l a n g = " e n - G B "   s z = " 2 0 0 0 " / > < a : t >   < / a : t > < / a : r > < a : r > < a : r P r   d i r t y = " 0 "   e r r = " 1 "   l a n g = " e n - G B "   s z = " 2 0 0 0 " / > < a : t > i a d < / a : t > < / a : r > < a : r > < a : r P r   d i r t y = " 0 "   l a n g = " e n - G B "   s z = " 2 0 0 0 " / > < a : t >   < / a : t > < / a : r > < a : r > < a : r P r   d i r t y = " 0 "   e r r = " 1 "   l a n g = " e n - G B "   s z = " 2 0 0 0 " / > < a : t > n a s < / a : t > < / a : r > < a : r > < a : r P r   d i r t y = " 0 "   l a n g = " e n - G B "   s z = " 2 0 0 0 " / > < a : t >   < / a : t > < / a : r > < a : r > < a : r P r   d i r t y = " 0 "   e r r = " 1 "   l a n g = " e n - G B "   s z = " 2 0 0 0 " / > < a : t > l u g h a < / a : t > < / a : r > < a : r > < a : r P r   d i r t y = " 0 "   l a n g = " e n - G B "   s z = " 2 0 0 0 " / > < a : t >   < / a : t > < / a : r > < a : r > < a : r P r   d i r t y = " 0 "   l a n g = " e n - U S "   s z = " 2 0 0 0 " / > < a : t > a g u s < / a : t > < / a : r > < a : r > < a : r P r   d i r t y = " 0 "   l a n g = " e n - G B "   s z = " 2 0 0 0 " / > < a : t >   < / a : t > < / a : r > < a : r > < a : r P r   d i r t y = " 0 "   e r r = " 1 "   l a n g = " e n - G B "   s z = " 2 0 0 0 " / > < a : t > n a s < / a : t > < / a : r > < a : r > < a : r P r   d i r t y = " 0 "   l a n g = " e n - G B "   s z = " 2 0 0 0 " / > < a : t >   < / a : t > < / a : r > < a : r > < a : r P r   d i r t y = " 0 "   e r r = " 1 "   l a n g = " e n - G B "   s z = " 2 0 0 0 " / > < a : t > l u g h a < / a : t > < / a : r > < a : r > < a : r P r   d i r t y = " 0 "   l a n g = " e n - G B "   s z = " 2 0 0 0 " / > < a : t > .   < / a : t > < / a : r > < a : e n d P a r a R P r   d i r t y = " 0 "   l a n g = " e n - G B "   s z = " 2 0 0 0 " / > < / a : p > < / p : t x B o d y > < / p : s p > < p : p i c > < p : n v P i c P r > < p : c N v P r   i d = " 8 "   n a m e = " P i c t u r e   9 " > < a : e x t L s t > < a : e x t   u r i = " { A D 2 D 6 0 6 5 - 7 F 1 3 - 4 D 7 3 - A 8 6 D - C 7 3 7 9 F B 0 A 8 F A } " > < a 1 6 : c r e a t i o n I d   x m l n s : a 1 6 = " h t t p : / / s c h e m a s . m i c r o s o f t . c o m / o f f i c e / d r a w i n g / 2 0 1 0 / m a i n "   i d = " { 5 3 3 9 3 C F B - B 4 E 2 - 4 9 4 2 - A 8 9 9 - 4 3 B A 0 D 4 F 1 4 C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6 2 8 8 6 2 6 "   y = " 3 9 9 1 1 4 0 " / > < a : e x t   c x = " 3 8 8 6 2 0 0 "   c y = " 2 1 8 5 8 2 2 " / > < / a : x f r m > < a : p r s t G e o m   p r s t = " r e c t " > < a : a v L s t / > < / a : p r s t G e o m > < a : n o F i l l / > < / p : s p P r > < / p : p i c > < p : p i c > < p : n v P i c P r > < p : c N v P r   i d = " 9 "   n a m e = " P i c t u r e   1 1 " > < a : e x t L s t > < a : e x t   u r i = " { B 7 2 F 9 6 B D - A 3 1 A - 4 5 8 1 - 9 B 1 D - B E A 8 0 F 1 7 B 5 D 2 } " > < a 1 6 : c r e a t i o n I d   x m l n s : a 1 6 = " h t t p : / / s c h e m a s . m i c r o s o f t . c o m / o f f i c e / d r a w i n g / 2 0 1 0 / m a i n "   i d = " { 5 E 3 D B F 7 8 - D 6 0 9 - 4 0 6 D - 9 B 1 7 - C 3 E 7 8 4 9 7 8 A C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/ > < a : s t r e t c h > < a : f i l l R e c t / > < / a : s t r e t c h > < / p : b l i p F i l l > < p : s p P r > < a : x f r m   r o t = " 4 9 0 3 2 7 " > < a : o f f   x = " 3 3 3 1 6 8 6 "   y = " 3 5 0 3 0 8 4 " / > < a : e x t   c x = " 1 7 2 3 9 1 1 "   c y = " 2 4 3 2 0 5 0 " / > < / a : x f r m > < a : p r s t G e o m   p r s t = " r e c t " > < a : a v L s t / > < / a : p r s t G e o m > < a : n o F i l l / > < / p : s p P r > < / p : p i c > < / p : s p T r e e > < p : e x t L s t > < p : e x t   u r i = " { 8 7 D F 3 5 2 D - B 5 9 8 - 4 1 E 9 - 8 1 A 1 - D 6 5 B 5 9 8 B 9 3 D 7 } " > < p 1 4 : c r e a t i o n I d   x m l n s : p 1 4 = " h t t p : / / s c h e m a s . m i c r o s o f t . c o m / o f f i c e / p o w e r p o i n t / 2 0 1 0 / m a i n "   v a l = " 1 6 4 4 4 9 4 5 8 3 4 8 0 " / > < / p : e x t > < / p : e x t L s t > < / p : c S l d > < p : c l r M a p O v r > < a : m a s t e r C l r M a p p i n g / > < / p : c l r M a p O v r > < / p : s l d >
</file>

<file path=ppt/slides/slide8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8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6 " > < a : e x t L s t > < a : e x t   u r i = " { F 6 B A 5 C 1 4 - 4 4 6 5 - 4 5 6 1 - A 9 1 B - 7 6 F E B 0 4 3 2 6 4 F } " > < a 1 6 : c r e a t i o n I d   x m l n s : a 1 6 = " h t t p : / / s c h e m a s . m i c r o s o f t . c o m / o f f i c e / d r a w i n g / 2 0 1 0 / m a i n "   i d = " { F 9 1 F 0 8 8 A - A 8 E 9 - 4 A 9 B - B 8 2 3 - D 9 7 8 8 C A D 8 7 1 B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3 5 0 0 0 " / > < / a : b l i p > < a : s r c R e c t   b = " 9 0 9 1 "   r = " 6 8 5 " / > < a : s t r e t c h > < a : f i l l R e c t / > < / a : s t r e t c h > < / p : b l i p F i l l > < p : s p P r > < a : x f r m   r o t = " 0 " > < a : o f f   x = " 0 "   y = " - 5 8 2 0 6 5 " / > < a : e x t   c x = " 1 2 1 9 1 9 9 9 "   c y = " 7 4 4 0 0 6 4 " / > < / a : x f r m > < a : p r s t G e o m   p r s t = " r e c t " > < a : a v L s t / > < / a : p r s t G e o m > < a : n o F i l l / > < / p : s p P r > < / p : p i c > < p : s p > < p : n v S p P r > < p : c N v P r   i d = " 3 "   n a m e = " R e c t a n g l e   7 " > < a : e x t L s t > < a : e x t   u r i = " { 1 6 0 F C 9 5 C - C 0 1 1 - 4 F 7 B - B F 7 A - 9 1 3 D 2 5 A C 6 0 6 B } " > < a 1 6 : c r e a t i o n I d   x m l n s : a 1 6 = " h t t p : / / s c h e m a s . m i c r o s o f t . c o m / o f f i c e / d r a w i n g / 2 0 1 0 / m a i n "   i d = " { C 8 5 3 2 A B 0 - 3 D C D - 4 0 1 B - 9 E 2 9 - D 4 1 A 5 C E B 5 9 E C } " / > < / a : e x t > < / a : e x t L s t > < / p : c N v P r > < p : c N v S p P r / > < p : n v P r / > < / p : n v S p P r > < p : s p P r > < a : x f r m   r o t = " 0 " > < a : o f f   x = " 1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1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4 "   n a m e = " P i c t u r e   4 " > < a : e x t L s t > < a : e x t   u r i = " { A 8 2 4 C 1 E B - 8 4 D 1 - 4 7 E 2 - A B 6 E - D 6 9 F F 1 4 0 6 C 0 2 } " > < a 1 6 : c r e a t i o n I d   x m l n s : a 1 6 = " h t t p : / / s c h e m a s . m i c r o s o f t . c o m / o f f i c e / d r a w i n g / 2 0 1 0 / m a i n "   i d = " { F B 7 8 4 C C C - 0 B E 2 - 4 2 8 4 - 9 5 6 6 - A 7 C 7 5 F 3 7 7 7 A 9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s p > < p : n v S p P r > < p : c N v P r   i d = " 5 "   n a m e = " T i t l e   1 " > < a : e x t L s t > < a : e x t   u r i = " { 2 5 7 8 3 1 7 D - A 3 E A - 4 C B 3 - 9 A 3 6 - D 9 A 5 D A F 6 7 7 E 0 } " > < a 1 6 : c r e a t i o n I d   x m l n s : a 1 6 = " h t t p : / / s c h e m a s . m i c r o s o f t . c o m / o f f i c e / d r a w i n g / 2 0 1 0 / m a i n "   i d = " { 4 2 B F 3 6 5 2 - 9 A 8 C - 4 F 1 5 - 8 0 E 6 - E 3 5 9 E 8 0 6 2 3 7 E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 D �   a s 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 u r r a i n n 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 d h u t 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 a   d h � a n a m h 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 n u a i r 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 a 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 t h a 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 t h u 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 f o < / a : t > < / a : r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  i o m a g a i n ? < / a : t > < / a : r > < a : e n d P a r a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6 "   n a m e = " C o n t e n t   P l a c e h o l d e r   2 " > < a : e x t L s t > < a : e x t   u r i = " { 1 A 6 0 0 8 D 6 - D A D 8 - 4 F 4 2 - 8 E 6 9 - 0 D 3 E 3 B D 1 D 3 5 9 } " > < a 1 6 : c r e a t i o n I d   x m l n s : a 1 6 = " h t t p : / / s c h e m a s . m i c r o s o f t . c o m / o f f i c e / d r a w i n g / 2 0 1 0 / m a i n "   i d = " { 9 9 B 4 B 3 8 F - 9 1 A 1 - 4 B 3 8 - B D 1 B - 6 E 7 9 3 1 D A D 9 0 C } " / > < / a : e x t > < / a : e x t L s t > < / p : c N v P r > < p : c N v S p P r > < a : s p L o c k s   n o G r p = " t r u e " / > < / p : c N v S p P r > < p : n v P r > < p : p h   i d x = " 1 " / > < / p : n v P r > < / p : n v S p P r > < p : s p P r / > < p : t x B o d y > < a : b o d y P r   r t l C o l = " 0 "   v e r t = " h o r z " / > < a : l s t S t y l e / > < a : p > < a : p P r   i n d e n t = " 0 "   m a r L = " 0 " > < a : b u N o n e / > < / a : p P r > < a : r > < a : r P r   b = " 1 "   d i r t y = " 0 "   e r r = " 1 "   l a n g = " e n - G B " > < a : l a t i n   t y p e f a c e = " + m n - l t " / > < / a : r P r > < a : t > A i t h n i c h < / a : t > < / a : r > < a : r > < a : r P r   b = " 1 "   d i r t y = " 0 "   l a n g = " e n - G B " > < a : l a t i n   t y p e f a c e = " + m n - l t " / > < / a : r P r > < a : t >   m a r   a   < / a : t > < / a : r > < a : r > < a : r P r   b = " 1 "   d i r t y = " 0 "   e r r = " 1 "   l a n g = " e n - G B " > < a : l a t i n   t y p e f a c e = " + m n - l t " / > < / a : r P r > < a : t > t h a < / a : t > < / a : r > < a : r > < a : r P r   b = " 1 "   d i r t y = " 0 "   l a n g = " e n - G B " > < a : l a t i n   t y p e f a c e = " + m n - l t " / > < / a : r P r > < a : t >   < / a : t > < / a : r > < a : r > < a : r P r   b = " 1 "   d i r t y = " 0 "   e r r = " 1 "   l a n g = " e n - G B " > < a : l a t i n   t y p e f a c e = " + m n - l t " / > < / a : r P r > < a : t > t h u < / a : t > < / a : r > < a : r > < a : r P r   b = " 1 "   d i r t y = " 0 "   l a n g = " e n - G B " > < a : l a t i n   t y p e f a c e = " + m n - l t " / > < / a : r P r > < a : t >   < / a : t > < / a : r > < a : b r > < a : r P r   b = " 1 "   d i r t y = " 0 "   l a n g = " e n - G B " > < a : l a t i n   t y p e f a c e = " + m n - l t " / > < / a : r P r > < / a : b r > < a : r > < a : r P r   b = " 1 "   d i r t y = " 0 "   l a n g = " e n - G B " > < a : l a t i n   t y p e f a c e = " + m n - l t " / > < / a : r P r > < a : t > a    < / a : t > < / a : r > < a : r > < a : r P r   b = " 1 "   d i r t y = " 0 "   e r r = " 1 "   l a n g = " e n - G B " > < a : l a t i n   t y p e f a c e = " + m n - l t " / > < / a : r P r > < a : t > f a i r e a c h d a i n n < / a : t > < / a : r > < / a : p > < a : p > < a : p P r   i n d e n t = " 0 "   m a r L = " 0 " > < a : b u N o n e / > < / a : p P r > < a : r > < a : r P r   d i r t y = " 0 "   l a n g = " e n - U S "   s z = " 2 0 0 0 " / > < a : t > S g r � o b h < / a : t > < / a : r > < a : r > < a : r P r   d i r t y = " 0 "   l a n g = " e n - G B "   s z = " 2 0 0 0 " / > < a : t >   < / a : t > < / a : r > < a : r > < a : r P r   d i r t y = " 0 "   e r r = " 1 "   l a n g = " e n - G B "   s z = " 2 0 0 0 " / > < a : t > n a < / a : t > < / a : r > < a : r > < a : r P r   d i r t y = " 0 "   l a n g = " e n - G B "   s z = " 2 0 0 0 " / > < a : t >   < / a : t > < / a : r > < a : r > < a : r P r   d i r t y = " 0 "   e r r = " 1 "   l a n g = " e n - G B "   s z = " 2 0 0 0 " / > < a : t > s m u a i n t e a n < / a : t > < / a : r > < a : r > < a : r P r   d i r t y = " 0 "   l a n g = " e n - G B "   s z = " 2 0 0 0 " / > < a : t >   < / a : t > < / a : r > < a : r > < a : r P r   d i r t y = " 0 "   l a n g = " e n - U S "   s z = " 2 0 0 0 " / > < a : t > a g u s < / a : t > < / a : r > < a : r > < a : r P r   d i r t y = " 0 "   l a n g = " e n - G B "   s z = " 2 0 0 0 " / > < a : t >   < / a : t > < / a : r > < a : r > < a : r P r   d i r t y = " 0 "   e r r = " 1 "   l a n g = " e n - G B "   s z = " 2 0 0 0 " / > < a : t > n a < / a : t > < / a : r > < a : r > < a : r P r   d i r t y = " 0 "   l a n g = " e n - G B "   s z = " 2 0 0 0 " / > < a : t >   < / a : t > < / a : r > < a : r > < a : r P r   d i r t y = " 0 "   e r r = " 1 "   l a n g = " e n - G B "   s z = " 2 0 0 0 " / > < a : t > f a i r e a c h d a i n n e a n   < / a : t > < / a : r > < a : r > < a : r P r   d i r t y = " 0 "   l a n g = " e n - G B "   s z = " 2 0 0 0 " / > < a : t >   < / a : t > < / a : r > < a : r > < a : r P r   d i r t y = " 0 "   e r r = " 1 "   l a n g = " e n - G B "   s z = " 2 0 0 0 " / > < a : t > a g a d < / a : t > < / a : r > < a : r > < a : r P r   d i r t y = " 0 "   l a n g = " e n - G B "   s z = " 2 0 0 0 " / > < a : t > . < / a : t > < / a : r > < / a : p > < a : p > < a : p P r   i n d e n t = " 0 "   m a r L = " 0 " > < a : b u N o n e / > < / a : p P r > < a : r > < a : r P r   d i r t y = " 0 "   l a n g = " e n - G B "   s z = " 2 2 0 0 " / > < a : t / > < / a : r > < a : e n d P a r a R P r   d i r t y = " 0 "   l a n g = " e n - G B "   s z = " 2 2 0 0 " / > < / a : p > < / p : t x B o d y > < / p : s p > < p : s p > < p : n v S p P r > < p : c N v P r   i d = " 7 "   n a m e = " C o n t e n t   P l a c e h o l d e r   3 " > < a : e x t L s t > < a : e x t   u r i = " { E 2 E 1 C 7 8 C - 9 0 D D - 4 B 1 2 - A D 1 9 - 1 1 B 6 2 A D E 3 0 2 D } " > < a 1 6 : c r e a t i o n I d   x m l n s : a 1 6 = " h t t p : / / s c h e m a s . m i c r o s o f t . c o m / o f f i c e / d r a w i n g / 2 0 1 0 / m a i n "   i d = " { 3 F 8 A 2 4 2 1 - 4 5 8 F - 4 9 A B - 8 B 4 0 - C A 3 6 4 5 4 D A D 8 3 } " / > < / a : e x t > < / a : e x t L s t > < / p : c N v P r > < p : c N v S p P r > < a : s p L o c k s   n o G r p = " t r u e " / > < / p : c N v S p P r > < p : n v P r > < p : p h   i d x = " 2 " / > < / p : n v P r > < / p : n v S p P r > < p : s p P r / > < p : t x B o d y > < a : b o d y P r   r t l C o l = " 0 "   v e r t = " h o r z " / > < a : l s t S t y l e / > < a : p > < a : p P r   i n d e n t = " 0 "   m a r L = " 0 " > < a : b u N o n e / > < / a : p P r > < a : r > < a : r P r   b = " 1 "   d i r t y = " 0 "   e r r = " 1 "   l a n g = " e n - G B " > < a : l a t i n   t y p e f a c e = " + m n - l t " / > < / a : r P r > < a : t > A t h a r r a i c h < / a : t > < / a : r > < a : r > < a : r P r   b = " 1 "   d i r t y = " 0 "   l a n g = " e n - G B " > < a : l a t i n   t y p e f a c e = " + m n - l t " / > < / a : r P r > < a : t >   m a r   a   < / a : t > < / a : r > < a : r > < a : r P r   b = " 1 "   d i r t y = " 0 "   e r r = " 1 "   l a n g = " e n - G B " > < a : l a t i n   t y p e f a c e = " + m n - l t " / > < / a : r P r > < a : t > t h a < / a : t > < / a : r > < a : r > < a : r P r   b = " 1 "   d i r t y = " 0 "   l a n g = " e n - G B " > < a : l a t i n   t y p e f a c e = " + m n - l t " / > < / a : r P r > < a : t >   < / a : t > < / a : r > < a : r > < a : r P r   b = " 1 "   d i r t y = " 0 "   e r r = " 1 "   l a n g = " e n - G B " > < a : l a t i n   t y p e f a c e = " + m n - l t " / > < / a : r P r > < a : t > t h u < / a : t > < / a : r > < a : r > < a : r P r   b = " 1 "   d i r t y = " 0 "   l a n g = " e n - G B " > < a : l a t i n   t y p e f a c e = " + m n - l t " / > < / a : r P r > < a : t >   < / a : t > < / a : r > < a : b r > < a : r P r   b = " 1 "   d i r t y = " 0 "   l a n g = " e n - G B " > < a : l a t i n   t y p e f a c e = " + m n - l t " / > < / a : r P r > < / a : b r > < a : r > < a : r P r   b = " 1 "   d i r t y = " 0 "   l a n g = " e n - G B " > < a : l a t i n   t y p e f a c e = " + m n - l t " / > < / a : r P r > < a : t > a    < / a : t > < / a : r > < a : r > < a : r P r   b = " 1 "   d i r t y = " 0 "   l a n g = " e n - U S " > < a : l a t i n   t y p e f a c e = " + m n - l t " / > < / a : r P r > < a : t > s m a o i n e a c h a d h < / a : t > < / a : r > < a : r > < a : r P r   b = " 1 "   d i r t y = " 0 "   l a n g = " e n - G B " > < a : l a t i n   t y p e f a c e = " + m n - l t " / > < / a : r P r > < a : t >   m u   < / a : t > < / a : r > < a : r > < a : r P r   b = " 1 "   d i r t y = " 0 "   e r r = " 1 "   l a n g = " e n - G B " > < a : l a t i n   t y p e f a c e = " + m n - l t " / > < / a : r P r > < a : t > d h e i d h i n n < / a : t > < / a : r > < a : r > < a : r P r   b = " 1 "   d i r t y = " 0 "   l a n g = " e n - G B " > < a : l a t i n   t y p e f a c e = " + m n - l t " / > < / a : r P r > < a : t > .   < / a : t > < / a : r > < / a : p > < a : p > < a : p P r   i n d e n t = " 0 "   m a r L = " 0 " > < a : b u N o n e / > < / a : p P r > < a : r > < a : r P r   d i r t y = " 0 "   e r r = " 1 "   l a n g = " e n - G B "   s z = " 2 0 0 0 " / > < a : t > S m a o i n i c h < / a : t > < / a : r > < a : r > < a : r P r   d i r t y = " 0 "   l a n g = " e n - G B "   s z = " 2 0 0 0 " / > < a : t >   m u   < / a : t > < / a : r > < a : r > < a : r P r   d i r t y = " 0 "   e r r = " 1 "   l a n g = " e n - G B "   s z = " 2 0 0 0 " / > < a : t > d h e i d h i n n < / a : t > < / a : r > < a : r > < a : r P r   d i r t y = " 0 "   l a n g = " e n - G B "   s z = " 2 0 0 0 " / > < a : t >   < / a : t > < / a : r > < a : r > < a : r P r   d i r t y = " 0 "   e r r = " 1 "   l a n g = " e n - G B "   s z = " 2 0 0 0 " / > < a : t > a n n < / a : t > < / a : r > < a : r > < a : r P r   d i r t y = " 0 "   l a n g = " e n - G B "   s z = " 2 0 0 0 " / > < a : t >   a n   < / a : t > < / a : r > < a : r > < a : r P r   d i r t y = " 0 "   l a n g = " e n - U S "   s z = " 2 0 0 0 " / > < a : t > d � i g h < / a : t > < / a : r > < a : r > < a : r P r   d i r t y = " 0 "   l a n g = " e n - G B "   s z = " 2 0 0 0 " / > < a : t >   < / a : t > < / a : r > < a : r > < a : r P r   d i r t y = " 0 "   l a n g = " e n - U S "   s z = " 2 0 0 0 " / > < a : t > d h e i m h i n n e a c h < / a : t > < / a : r > < a : r > < a : r P r   d i r t y = " 0 "   l a n g = " e n - G B "   s z = " 2 0 0 0 " / > < a : t >   a n   < / a : t > < / a : r > < a : r > < a : r P r   d i r t y = " 0 "   l a n g = " e n - U S "   s z = " 2 0 0 0 " / > < a : t > � i t e < / a : t > < / a : r > < a : r > < a : r P r   d i r t y = " 0 "   l a n g = " e n - G B "   s z = " 2 0 0 0 " / > < a : t >   < / a : t > < / a : r > < a : r > < a : r P r   d i r t y = " 0 "   l a n g = " e n - U S "   s z = " 2 0 0 0 " / > < a : t > d � < / a : t > < / a : r > < a : r > < a : r P r   d i r t y = " 0 "   l a n g = " e n - G B "   s z = " 2 0 0 0 " / > < a : t >   < / a : t > < / a : r > < a : r > < a : r P r   d i r t y = " 0 "   l a n g = " e n - U S "   s z = " 2 0 0 0 " / > < a : t > d h  f h a o d a d h < / a : t > < / a : r > < a : r > < a : r P r   d i r t y = " 0 "   l a n g = " e n - G B "   s z = " 2 0 0 0 " / > < a : t >   a   < / a : t > < / a : r > < a : r > < a : r P r   d i r t y = " 0 "   e r r = " 1 "   l a n g = " e n - G B "   s z = " 2 0 0 0 " / > < a : t > d h o l < / a : t > < / a : r > < a : r > < a : r P r   d i r t y = " 0 "   l a n g = " e n - G B "   s z = " 2 0 0 0 " / > < a : t >   < / a : t > < / a : r > < a : r > < a : r P r   d i r t y = " 0 "   l a n g = " e n - U S "   s z = " 2 0 0 0 " / > < a : t > c e � r r < / a : t > < / a : r > < a : r > < a : r P r   d i r t y = " 0 "   l a n g = " e n - G B "   s z = " 2 0 0 0 " / > < a : t > ! < / a : t > < / a : r > < a : e n d P a r a R P r   d i r t y = " 0 "   l a n g = " e n - G B "   s z = " 2 0 0 0 " / > < / a : p > < / p : t x B o d y > < / p : s p > < p : p i c > < p : n v P i c P r > < p : c N v P r   i d = " 8 "   n a m e = " P i c t u r e   1 0 " > < a : e x t L s t > < a : e x t   u r i = " { 8 9 6 6 F F 5 2 - 5 7 9 F - 4 C F 7 - B D 2 6 - 3 4 5 E D C 0 5 B 7 5 2 } " > < a 1 6 : c r e a t i o n I d   x m l n s : a 1 6 = " h t t p : / / s c h e m a s . m i c r o s o f t . c o m / o f f i c e / d r a w i n g / 2 0 1 0 / m a i n "   i d = " { E 2 4 5 4 1 7 0 - 2 F E 0 - 4 D 7 7 - 8 3 E 7 - 6 D E 3 F 6 C 3 1 F 5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9 3 1 1 7 2 "   y = " 3 7 2 4 7 1 2 " / > < a : e x t   c x = " 3 0 8 5 1 4 3 "   c y = " 2 0 5 7 4 0 0 " / > < / a : x f r m > < a : p r s t G e o m   p r s t = " r e c t " > < a : a v L s t / > < / a : p r s t G e o m > < a : n o F i l l / > < / p : s p P r > < / p : p i c > < p : p i c > < p : n v P i c P r > < p : c N v P r   i d = " 9 "   n a m e = " P i c t u r e   1 2 " > < a : e x t L s t > < a : e x t   u r i = " { 9 C 4 1 5 8 4 4 - B 0 2 9 - 4 A E D - 9 7 0 D - 7 5 5 F C 1 E B 9 D 4 5 } " > < a 1 6 : c r e a t i o n I d   x m l n s : a 1 6 = " h t t p : / / s c h e m a s . m i c r o s o f t . c o m / o f f i c e / d r a w i n g / 2 0 1 0 / m a i n "   i d = " { 5 1 B 4 3 6 7 6 - 9 A 1 1 - 4 1 3 C - A 5 2 0 - C 9 A 5 4 4 D 5 0 9 E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/ > < a : s t r e t c h > < a : f i l l R e c t / > < / a : s t r e t c h > < / p : b l i p F i l l > < p : s p P r > < a : x f r m   r o t = " 0 " > < a : o f f   x = " 6 2 5 9 0 6 6 "   y = " 3 7 2 4 7 1 2 " / > < a : e x t   c x = " 2 0 5 7 4 0 0 "   c y = " 2 0 5 7 4 0 0 " / > < / a : x f r m > < a : p r s t G e o m   p r s t = " r e c t " > < a : a v L s t / > < / a : p r s t G e o m > < a : n o F i l l / > < / p : s p P r > < / p : p i c > < / p : s p T r e e > < p : e x t L s t > < p : e x t   u r i = " { D F C 6 8 9 4 B - B A 6 5 - 4 4 A B - A 5 B 7 - C 4 A 4 B 2 4 F 4 2 E 4 } " > < p 1 4 : c r e a t i o n I d   x m l n s : p 1 4 = " h t t p : / / s c h e m a s . m i c r o s o f t . c o m / o f f i c e / p o w e r p o i n t / 2 0 1 0 / m a i n "   v a l = " 1 6 4 4 4 9 4 5 8 3 4 8 4 " / > < / p : e x t > < / p : e x t L s t > < / p : c S l d > < p : c l r M a p O v r > < a : m a s t e r C l r M a p p i n g / > < / p : c l r M a p O v r > < / p : s l d >
</file>

<file path=ppt/slides/slide9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9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6 " > < a : e x t L s t > < a : e x t   u r i = " { 6 F F B E A A B - 4 B 9 9 - 4 5 4 9 - B D 7 8 - 6 9 0 7 5 F 5 3 E A 0 4 } " > < a 1 6 : c r e a t i o n I d   x m l n s : a 1 6 = " h t t p : / / s c h e m a s . m i c r o s o f t . c o m / o f f i c e / d r a w i n g / 2 0 1 0 / m a i n "   i d = " { 7 3 F 1 C 1 9 6 - 1 7 C 6 - 4 7 D 3 - 9 1 E F - E 9 5 1 0 4 9 A 7 3 3 1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> < a : a l p h a M o d F i x   a m t = " 3 5 0 0 0 " / > < / a : b l i p > < a : s r c R e c t   b = " 9 0 9 1 "   r = " 6 8 5 " / > < a : s t r e t c h > < a : f i l l R e c t / > < / a : s t r e t c h > < / p : b l i p F i l l > < p : s p P r > < a : x f r m   r o t = " 0 " > < a : o f f   x = " 0 "   y = " - 5 8 2 0 6 5 " / > < a : e x t   c x = " 1 2 1 9 1 9 9 9 "   c y = " 7 4 4 0 0 6 4 " / > < / a : x f r m > < a : p r s t G e o m   p r s t = " r e c t " > < a : a v L s t / > < / a : p r s t G e o m > < a : n o F i l l / > < / p : s p P r > < / p : p i c > < p : s p > < p : n v S p P r > < p : c N v P r   i d = " 3 "   n a m e = " R e c t a n g l e   7 " > < a : e x t L s t > < a : e x t   u r i = " { D 9 6 6 8 1 F 3 - 9 3 6 5 - 4 1 A 0 - 9 F 4 4 - 9 8 D 1 6 9 2 F 0 6 A 3 } " > < a 1 6 : c r e a t i o n I d   x m l n s : a 1 6 = " h t t p : / / s c h e m a s . m i c r o s o f t . c o m / o f f i c e / d r a w i n g / 2 0 1 0 / m a i n "   i d = " { 9 2 E E 8 B D 4 - 8 9 4 B - 4 4 A F - 8 D 9 A - 5 7 9 1 6 6 0 6 3 E A 9 } " / > < / a : e x t > < / a : e x t L s t > < / p : c N v P r > < p : c N v S p P r / > < p : n v P r / > < / p : n v S p P r > < p : s p P r > < a : x f r m   r o t = " 0 " > < a : o f f   x = " 1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1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4 "   n a m e = " P i c t u r e   4 " > < a : e x t L s t > < a : e x t   u r i = " { 1 C C 2 5 A 5 3 - 6 5 B 5 - 4 D B 1 - 9 C 7 D - D 7 E C A B 7 5 F E 7 6 } " > < a 1 6 : c r e a t i o n I d   x m l n s : a 1 6 = " h t t p : / / s c h e m a s . m i c r o s o f t . c o m / o f f i c e / d r a w i n g / 2 0 1 0 / m a i n "   i d = " { 0 D F 8 5 4 2 8 - B A 3 7 - 4 4 3 5 - 9 C 1 F - 5 0 4 5 6 7 2 C F E 7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s p > < p : n v S p P r > < p : c N v P r   i d = " 5 "   n a m e = " T i t l e   3 " > < a : e x t L s t > < a : e x t   u r i = " { 6 3 8 5 2 F B 2 - D 5 F E - 4 2 2 5 - 9 2 B F - 9 D 1 B A B B 7 6 2 E 0 } " > < a 1 6 : c r e a t i o n I d   x m l n s : a 1 6 = " h t t p : / / s c h e m a s . m i c r o s o f t . c o m / o f f i c e / d r a w i n g / 2 0 1 0 / m a i n "   i d = " { 3 4 A 2 2 D 2 F - C 1 F B - 4 B D 1 - A 6 6 3 - 6 3 1 9 8 F A 1 7 2 3 5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r P r > < a : t > D �   a s   u r r a i n n   d h u t   a   d h � a n a m h   n u a i r   a   t h a   t h u   f o   i o m a g a i n ? < / a : t > < / a : r > < a : e n d P a r a R P r   d i r t y = " 0 "   l a n g = " e n - U S " > < a : s o l i d F i l l > < a : s c h e m e C l r   v a l = " a c c e n t 1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6 "   n a m e = " C o n t e n t   P l a c e h o l d e r   4 " > < a : e x t L s t > < a : e x t   u r i = " { 7 F 3 B 3 4 7 0 - 3 F 0 2 - 4 1 6 7 - A 5 1 0 - 0 0 2 6 1 7 0 8 8 8 6 3 } " > < a 1 6 : c r e a t i o n I d   x m l n s : a 1 6 = " h t t p : / / s c h e m a s . m i c r o s o f t . c o m / o f f i c e / d r a w i n g / 2 0 1 0 / m a i n "   i d = " { 3 A 7 E 4 4 4 2 - 8 D A B - 4 3 2 0 - 8 6 8 B - 5 1 C A 1 F 8 F F E 5 5 } " / > < / a : e x t > < / a : e x t L s t > < / p : c N v P r > < p : c N v S p P r > < a : s p L o c k s   n o G r p = " t r u e " / > < / p : c N v S p P r > < p : n v P r > < p : p h   i d x = " 1 " / > < / p : n v P r > < / p : n v S p P r > < p : s p P r / > < p : t x B o d y > < a : b o d y P r   r t l C o l = " 0 "   v e r t = " h o r z " / > < a : l s t S t y l e / > < a : p > < a : p P r   i n d e n t = " 0 "   m a r L = " 0 " > < a : b u N o n e / > < / a : p P r > < a : r > < a : r P r   b = " 1 "   d i r t y = " 0 "   e r r = " 1 "   l a n g = " e n - G B " > < a : l a t i n   t y p e f a c e = " + m n - l t " / > < / a : r P r > < a : t > G a b h < / a : t > < / a : r > < a : r > < a : r P r   b = " 1 "   d i r t y = " 0 "   l a n g = " e n - G B " > < a : l a t i n   t y p e f a c e = " + m n - l t " / > < / a : r P r > < a : t >   < / a : t > < / a : r > < a : r > < a : r P r   b = " 1 "   d i r t y = " 0 "   e r r = " 1 "   l a n g = " e n - G B " > < a : l a t i n   t y p e f a c e = " + m n - l t " / > < / a : r P r > < a : t > d e o c h < / a : t > < / a : r > < a : r > < a : r P r   b = " 1 "   d i r t y = " 0 "   l a n g = " e n - G B " > < a : l a t i n   t y p e f a c e = " + m n - l t " / > < / a : r P r > < a : t >   < / a : t > < / a : r > < / a : p > < a : p > < a : p P r   i n d e n t = " 0 "   m a r L = " 0 " > < a : b u N o n e / > < / a : p P r > < a : r > < a : r P r   d i r t y = " 0 "   e r r = " 1 "   l a n g = " e n - G B "   s z = " 2 0 0 0 " / > < a : t > F a o d a i d h < / a : t > < / a : r > < a : r > < a : r P r   d i r t y = " 0 "   l a n g = " e n - G B "   s z = " 2 0 0 0 " / > < a : t >   < / a : t > < / a : r > < a : r > < a : r P r   d i r t y = " 0 "   e r r = " 1 "   l a n g = " e n - G B "   s z = " 2 0 0 0 " / > < a : t > d e o c h < / a : t > < / a : r > < a : r > < a : r P r   d i r t y = " 0 "   l a n g = " e n - G B "   s z = " 2 0 0 0 " / > < a : t >   < / a : t > < / a : r > < a : r > < a : r P r   d i r t y = " 0 "   e r r = " 1 "   l a n g = " e n - G B "   s z = " 2 0 0 0 " / > < a : t > u i s g e < / a : t > < / a : r > < a : r > < a : r P r   d i r t y = " 0 "   l a n g = " e n - G B "   s z = " 2 0 0 0 " / > < a : t >   < / a : t > < / a : r > < a : r > < a : r P r   d i r t y = " 0 "   e r r = " 1 "   l a n g = " e n - G B "   s z = " 2 0 0 0 " / > < a : t > f u a r < / a : t > < / a : r > < a : r > < a : r P r   d i r t y = " 0 "   l a n g = " e n - G B "   s z = " 2 0 0 0 " / > < a : t >   < / a : t > < / a : r > < a : r > < a : r P r   d i r t y = " 0 "   e r r = " 1 "   l a n g = " e n - G B "   s z = " 2 0 0 0 " / > < a : t > c u i d e a c h a d h < / a : t > < / a : r > < a : r > < a : r P r   d i r t y = " 0 "   l a n g = " e n - G B "   s z = " 2 0 0 0 " / > < a : t >   l e   < / a : t > < / a : r > < a : r > < a : r P r   d i r t y = " 0 "   e r r = " 1 "   l a n g = " e n - G B "   s z = " 2 0 0 0 " / > < a : t > b h i t h < / a : t > < / a : r > < a : r > < a : r P r   d i r t y = " 0 "   l a n g = " e n - G B "   s z = " 2 0 0 0 " / > < a : t >   < / a : t > < / a : r > < a : r > < a : r P r   d i r t y = " 0 "   e r r = " 1 "   l a n g = " e n - G B "   s z = " 2 0 0 0 " / > < a : t > g a < / a : t > < / a : r > < a : r > < a : r P r   d i r t y = " 0 "   l a n g = " e n - G B "   s z = " 2 0 0 0 " / > < a : t >   d o   < / a : t > < / a : r > < a : r > < a : r P r   d i r t y = " 0 "   e r r = " 1 "   l a n g = " e n - G B "   s z = " 2 0 0 0 " / > < a : t > s o c r a c h a d h < / a : t > < / a : r > < a : r > < a : r P r   d i r t y = " 0 "   l a n g = " e n - G B "   s z = " 2 0 0 0 " / > < a : t >   < / a : t > < / a : r > < a : r > < a : r P r   d i r t y = " 0 "   e r r = " 1 "   l a n g = " e n - G B "   s z = " 2 0 0 0 " / > < a : t > f h � i n < / a : t > < / a : r > < a : r > < a : r P r   d i r t y = " 0 "   l a n g = " e n - G B "   s z = " 2 0 0 0 " / > < a : t > .   < / a : t > < / a : r > < / a : p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7 "   n a m e = " C o n t e n t   P l a c e h o l d e r   5 " > < a : e x t L s t > < a : e x t   u r i = " { E 5 E D F 4 1 8 - B F 6 A - 4 D F B - 9 B 4 0 - F D 1 C C A F 7 8 0 8 7 } " > < a 1 6 : c r e a t i o n I d   x m l n s : a 1 6 = " h t t p : / / s c h e m a s . m i c r o s o f t . c o m / o f f i c e / d r a w i n g / 2 0 1 0 / m a i n "   i d = " { 4 B B A 6 C 7 5 - 3 C 3 7 - 4 9 6 5 - 8 4 4 4 - C 1 A 9 D 1 D 5 C 3 3 8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6 1 7 2 2 0 0 "   y = " 1 8 2 5 6 2 5 " / > < a : e x t   c x = " 5 7 1 5 0 0 0 "   c y = " 4 3 5 1 3 3 8 " / > < / a : x f r m > < / p : s p P r > < p : t x B o d y > < a : b o d y P r   r t l C o l = " 0 "   v e r t = " h o r z " / > < a : l s t S t y l e / > < a : p > < a : p P r   i n d e n t = " 0 "   m a r L = " 0 " > < a : b u N o n e / > < / a : p P r > < a : r > < a : r P r   b = " 1 "   d i r t y = " 0 "   e r r = " 1 "   l a n g = " e n - G B " > < a : l a t i n   t y p e f a c e = " + m n - l t " / > < / a : r P r > < a : t > F e u c h < / a : t > < / a : r > < a : r > < a : r P r   b = " 1 "   d i r t y = " 0 "   l a n g = " e n - G B " > < a : l a t i n   t y p e f a c e = " + m n - l t " / > < / a : r P r > < a : t >   a n   < / a : t > < / a : r > < a : r > < a : r P r   b = " 1 "   d i r t y = " 0 "   e r r = " 1 "   l a n g = " e n - G B " > < a : l a t i n   t y p e f a c e = " + m n - l t " / > < / a : r P r > < a : t > e a c a r s a i c h < / a : t > < / a : r > < a : r > < a : r P r   b = " 1 "   d i r t y = " 0 "   l a n g = " e n - G B " > < a : l a t i n   t y p e f a c e = " + m n - l t " / > < / a : r P r > < a : t >   5 , 4 , 3 , 2 , 1   < / a : t > < / a : r > < a : b r > < a : r P r   b = " 1 "   d i r t y = " 0 "   l a n g = " e n - G B " > < a : l a t i n   t y p e f a c e = " + m n - l t " / > < / a : r P r > < / a : b r > < a : r > < a : r P r   b = " 1 "   d i r t y = " 0 "   l a n g = " e n - G B " > < a : l a t i n   t y p e f a c e = " + m n - l t " / > < / a : r P r > < a : t > l e   d o   < / a : t > < / a : r > < a : r > < a : r P r   b = " 1 "   d i r t y = " 0 "   e r r = " 1 "   l a n g = " e n - G B " > < a : l a t i n   t y p e f a c e = " + m n - l t " / > < / a : r P r > < a : t > c h i a d f � t h a n < / a : t > < / a : r > < / a : p > < a : p > < a : p P r   i n d e n t = " 0 "   m a r L = " 0 " > < a : b u N o n e / > < / a : p P r > < a : r > < a : r P r   d i r t y = " 0 "   e r r = " 1 "   l a n g = " e n - G B "   s z = " 2 0 0 0 " / > < a : t > S m a o i n i c h < / a : t > < / a : r > < a : r > < a : r P r   d i r t y = " 0 "   l a n g = " e n - G B "   s z = " 2 0 0 0 " / > < a : t >   a i r   5   < / a : t > < / a : r > < a : r > < a : r P r   d i r t y = " 0 "   e r r = " 1 "   l a n g = " e n - G B "   s z = " 2 0 0 0 " / > < a : t > r u d a n < / a : t > < / a : r > < a : r > < a : r P r   d i r t y = " 0 "   l a n g = " e n - G B "   s z = " 2 0 0 0 " / > < a : t >   a   < / a : t > < / a : r > < a : r > < a : r P r   d i r t y = " 0 "   e r r = " 1 "   l a n g = " e n - G B "   s z = " 2 0 0 0 " / > < a : t > c h � < / a : t > < / a : r > < a : r > < a : r P r   d i r t y = " 0 "   l a n g = " e n - G B "   s z = " 2 0 0 0 " / > < a : t >   < / a : t > < / a : r > < a : r > < a : r P r   d i r t y = " 0 "   e r r = " 1 "   l a n g = " e n - G B "   s z = " 2 0 0 0 " / > < a : t > t h u < / a : t > < / a : r > < a : r > < a : r P r   d i r t y = " 0 "   l a n g = " e n - G B "   s z = " 2 0 0 0 " / > < a : t > ,   4   < / a : t > < / a : r > < a : r > < a : r P r   d i r t y = " 0 "   e r r = " 1 "   l a n g = " e n - G B "   s z = " 2 0 0 0 " / > < a : t > r u d a n < / a : t > < / a : r > < a : r > < a : r P r   d i r t y = " 0 "   l a n g = " e n - G B "   s z = " 2 0 0 0 " / > < a : t >   a   < / a : t > < / a : r > < a : r > < a : r P r   d i r t y = " 0 "   e r r = " 1 "   l a n g = " e n - G B "   s z = " 2 0 0 0 " / > < a : t > c h l u i n n e a s < / a : t > < / a : r > < a : r > < a : r P r   d i r t y = " 0 "   l a n g = " e n - G B "   s z = " 2 0 0 0 " / > < a : t >   < / a : t > < / a : r > < a : r > < a : r P r   d i r t y = " 0 "   e r r = " 1 "   l a n g = " e n - G B "   s z = " 2 0 0 0 " / > < a : t > t u < / a : t > < / a : r > < a : r > < a : r P r   d i r t y = " 0 "   l a n g = " e n - G B "   s z = " 2 0 0 0 " / > < a : t > ,   3   < / a : t > < / a : r > < a : r > < a : r P r   d i r t y = " 0 "   e r r = " 1 "   l a n g = " e n - G B "   s z = " 2 0 0 0 " / > < a : t > r u d a n < / a : t > < / a : r > < a : r > < a : r P r   d i r t y = " 0 "   l a n g = " e n - G B "   s z = " 2 0 0 0 " / > < a : t >   a   < / a : t > < / a : r > < a : r > < a : r P r   d i r t y = " 0 "   e r r = " 1 "   l a n g = " e n - G B "   s z = " 2 0 0 0 " / > < a : t > t h a < / a : t > < / a : r > < a : r > < a : r P r   d i r t y = " 0 "   l a n g = " e n - G B "   s z = " 2 0 0 0 " / > < a : t >   < / a : t > < / a : r > < a : r > < a : r P r   d i r t y = " 0 "   e r r = " 1 "   l a n g = " e n - G B "   s z = " 2 0 0 0 " / > < a : t > t h u < / a : t > < / a : r > < a : r > < a : r P r   d i r t y = " 0 "   l a n g = " e n - G B "   s z = " 2 0 0 0 " / > < a : t >   a    < / a : t > < / a : r > < a : r > < a : r P r   d i r t y = " 0 "   e r r = " 1 "   l a n g = " e n - G B "   s z = " 2 0 0 0 " / > < a : t > f a i r e a c h d a i n n < / a : t > < / a : r > < a : r > < a : r P r   d i r t y = " 0 "   l a n g = " e n - G B "   s z = " 2 0 0 0 " / > < a : t > ,   2   < / a : t > < / a : r > < a : r > < a : r P r   d i r t y = " 0 "   e r r = " 1 "   l a n g = " e n - G B "   s z = " 2 0 0 0 " / > < a : t > f h � i l e a d h < / a : t > < / a : r > < a : r > < a : r P r   d i r t y = " 0 "   l a n g = " e n - G B "   s z = " 2 0 0 0 " / > < a : t >   a   < / a : t > < / a : r > < a : r > < a : r P r   d i r t y = " 0 "   e r r = " 1 "   l a n g = " e n - G B "   s z = " 2 0 0 0 " / > < a : t > b h i o s < / a : t > < / a : r > < a : r > < a : r P r   d i r t y = " 0 "   l a n g = " e n - G B "   s z = " 2 0 0 0 " / > < a : t >   < / a : t > < / a : r > < a : r > < a : r P r   d i r t y = " 0 "   e r r = " 1 "   l a n g = " e n - G B "   s z = " 2 0 0 0 " / > < a : t > t u < / a : t > < / a : r > < a : r > < a : r P r   d i r t y = " 0 "   l a n g = " e n - G B "   s z = " 2 0 0 0 " / > < a : t >   a    < / a : t > < / a : r > < a : r > < a : r P r   d i r t y = " 0 "   e r r = " 1 "   l a n g = " e n - G B "   s z = " 2 0 0 0 " / > < a : t > f a i g h i n n < / a : t > < / a : r > < a : r > < a : r P r   d i r t y = " 0 "   l a n g = " e n - G B "   s z = " 2 0 0 0 " / > < a : t >   < / a : t > < / a : r > < a : r > < a : r P r   d i r t y = " 0 "   e r r = " 1 "   l a n g = " e n - G B "   s z = " 2 0 0 0 " / > < a : t > a g u s < / a : t > < / a : r > < a : r > < a : r P r   d i r t y = " 0 "   l a n g = " e n - G B "   s z = " 2 0 0 0 " / > < a : t >   1   < / a : t > < / a : r > < a : r > < a : r P r   d i r t y = " 0 "   e r r = " 1 "   l a n g = " e n - G B "   s z = " 2 0 0 0 " / > < a : t > r u d < / a : t > < / a : r > < a : r > < a : r P r   d i r t y = " 0 "   l a n g = " e n - G B "   s z = " 2 0 0 0 " / > < a : t >   a   < / a : t > < / a : r > < a : r > < a : r P r   d i r t y = " 0 "   e r r = " 1 "   l a n g = " e n - G B "   s z = " 2 0 0 0 " / > < a : t > t h a < / a : t > < / a : r > < a : r > < a : r P r   d i r t y = " 0 "   l a n g = " e n - G B "   s z = " 2 0 0 0 " / > < a : t >   < / a : t > < / a : r > < a : r > < a : r P r   d i r t y = " 0 "   e r r = " 1 "   l a n g = " e n - G B "   s z = " 2 0 0 0 " / > < a : t > t h u < / a : t > < / a : r > < a : r > < a : r P r   d i r t y = " 0 "   l a n g = " e n - G B "   s z = " 2 0 0 0 " / > < a : t >   a    < / a : t > < / a : r > < a : r > < a : r P r   d i r t y = " 0 "   e r r = " 1 "   l a n g = " e n - G B "   s z = " 2 0 0 0 " / > < a : t > b l a s a d < / a : t > < / a : r > < a : r > < a : r P r   d i r t y = " 0 "   l a n g = " e n - G B "   s z = " 2 0 0 0 " / > < a : t > . < / a : t > < / a : r > < a : e n d P a r a R P r   d i r t y = " 0 "   l a n g = " e n - G B "   s z = " 2 0 0 0 " / > < / a : p > < / p : t x B o d y > < / p : s p > < p : p i c > < p : n v P i c P r > < p : c N v P r   i d = " 8 "   n a m e = " P i c t u r e   1 0 " > < a : e x t L s t > < a : e x t   u r i = " { 0 3 5 6 F 7 1 1 - 9 A 2 5 - 4 D 5 C - A E 1 2 - 1 9 0 1 B 7 6 B 7 C 6 9 } " > < a 1 6 : c r e a t i o n I d   x m l n s : a 1 6 = " h t t p : / / s c h e m a s . m i c r o s o f t . c o m / o f f i c e / d r a w i n g / 2 0 1 0 / m a i n "   i d = " { 8 C 6 A 4 8 0 3 - 0 B 3 B - 4 7 0 F - 9 0 2 5 - 5 B 0 5 C 3 B 6 6 E 8 B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8 6 7 0 3 0 "   y = " 3 1 7 9 4 7 9 " / > < a : e x t   c x = " 4 0 0 3 8 0 2 "   c y = " 2 6 6 7 4 8 9 " / > < / a : x f r m > < a : p r s t G e o m   p r s t = " r e c t " > < a : a v L s t / > < / a : p r s t G e o m > < a : n o F i l l / > < / p : s p P r > < / p : p i c > < p : p i c > < p : n v P i c P r > < p : c N v P r   i d = " 9 "   n a m e = " P i c t u r e   1 2 " > < a : e x t L s t > < a : e x t   u r i = " { F C 3 A 5 9 2 A - B 5 1 1 - 4 0 3 8 - A 3 F 7 - E 3 D 4 E E 3 5 F F 4 F } " > < a 1 6 : c r e a t i o n I d   x m l n s : a 1 6 = " h t t p : / / s c h e m a s . m i c r o s o f t . c o m / o f f i c e / d r a w i n g / 2 0 1 0 / m a i n "   i d = " { 3 E A 2 E 2 8 E - 5 4 4 1 - 4 E 5 0 - B 2 1 F - 3 8 E D 6 7 8 9 F A F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5 " / > < a : s t r e t c h > < a : f i l l R e c t / > < / a : s t r e t c h > < / p : b l i p F i l l > < p : s p P r > < a : x f r m   r o t = " 0 " > < a : o f f   x = " 7 0 8 5 2 0 5 "   y = " 3 7 5 2 1 5 4 " / > < a : e x t   c x = " 3 3 0 2 9 3 0 "   c y = " 2 0 7 0 1 0 0 " / > < / a : x f r m > < a : p r s t G e o m   p r s t = " r e c t " > < a : a v L s t / > < / a : p r s t G e o m > < a : n o F i l l / > < / p : s p P r > < / p : p i c > < / p : s p T r e e > < p : e x t L s t > < p : e x t   u r i = " { 2 2 3 3 C B 2 0 - 4 8 2 7 - 4 A 1 F - A B 4 4 - B B 7 F 3 9 3 5 6 2 1 9 } " > < p 1 4 : c r e a t i o n I d   x m l n s : p 1 4 = " h t t p : / / s c h e m a s . m i c r o s o f t . c o m / o f f i c e / p o w e r p o i n t / 2 0 1 0 / m a i n "   v a l = " 1 6 4 4 4 9 4 5 8 3 4 8 8 " / > < / p : e x t > < / p : e x t L s t > < / p : c S l d > < p : c l r M a p O v r > < a : m a s t e r C l r M a p p i n g / > < / p : c l r M a p O v r > < / p : s l d >
</file>

<file path=ppt/theme/theme1.xml>�� < ? x m l   v e r s i o n = " 1 . 0 "   e n c o d i n g = " U T F - 1 6 " ? > < a : t h e m e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n a m e = " O f f i c e   T h e m e " > < a : t h e m e E l e m e n t s > < a : c l r S c h e m e   n a m e = " O f f i c e " > < a : d k 1 > < a : s r g b C l r   v a l = " 0 0 0 0 0 0 " / > < / a : d k 1 > < a : l t 1 > < a : s r g b C l r   v a l = " f f f f f f " / > < / a : l t 1 > < a : d k 2 > < a : s r g b C l r   v a l = " 4 4 5 4 6 a " / > < / a : d k 2 > < a : l t 2 > < a : s r g b C l r   v a l = " e 7 e 6 e 6 " / > < / a : l t 2 > < a : a c c e n t 1 > < a : s r g b C l r   v a l = " 5 b 9 b d 5 " / > < / a : a c c e n t 1 > < a : a c c e n t 2 > < a : s r g b C l r   v a l = " e d 7 d 3 1 " / > < / a : a c c e n t 2 > < a : a c c e n t 3 > < a : s r g b C l r   v a l = " a 5 a 5 a 5 " / > < / a : a c c e n t 3 > < a : a c c e n t 4 > < a : s r g b C l r   v a l = " f f c 0 0 0 " / > < / a : a c c e n t 4 > < a : a c c e n t 5 > < a : s r g b C l r   v a l = " 4 4 7 2 c 4 " / > < / a : a c c e n t 5 > < a : a c c e n t 6 > < a : s r g b C l r   v a l = " 7 0 a d 4 7 " / > < / a : a c c e n t 6 > < a : h l i n k > < a : s r g b C l r   v a l = " 0 5 6 3 c 1 " / > < / a : h l i n k > < a : f o l H l i n k > < a : s r g b C l r   v a l = " 9 5 4 f 7 2 " / > < / a : f o l H l i n k > < / a : c l r S c h e m e > < a : f o n t S c h e m e   n a m e = " O f f i c e " > < a : m a j o r F o n t > < a : l a t i n   t y p e f a c e = " C a l i b r i   L i g h t " / > < a : e a   t y p e f a c e = " " / > < a : c s   t y p e f a c e = " " / > < / a : m a j o r F o n t > < a : m i n o r F o n t > < a : l a t i n   t y p e f a c e = " C a l i b r i " / > < a : e a   t y p e f a c e = " " / > < a : c s   t y p e f a c e = " " / > < / a : m i n o r F o n t > < / a : f o n t S c h e m e > < a : f m t S c h e m e   n a m e = " O f f i c e " > < a : f i l l S t y l e L s t > < a : s o l i d F i l l > < a : s c h e m e C l r   v a l = " p h C l r " / > < / a : s o l i d F i l l > < a : g r a d F i l l   r o t W i t h S h a p e = " 1 " > < a : g s L s t > < a : g s   p o s = " 0 " > < a : s c h e m e C l r   v a l = " p h C l r " > < a : t i n t   v a l = " 6 7 0 0 0 " / > < a : s a t M o d   v a l = " 1 0 4 9 9 9 " / > < a : l u m M o d   v a l = " 1 1 0 0 0 0 " / > < / a : s c h e m e C l r > < / a : g s > < a : g s   p o s = " 5 0 0 0 0 " > < a : s c h e m e C l r   v a l = " p h C l r " > < a : t i n t   v a l = " 7 3 0 0 0 " / > < a : s a t M o d   v a l = " 1 0 3 0 0 0 " / > < a : l u m M o d   v a l = " 1 0 4 9 9 9 " / > < / a : s c h e m e C l r > < / a : g s > < a : g s   p o s = " 1 0 0 0 0 0 " > < a : s c h e m e C l r   v a l = " p h C l r " > < a : t i n t   v a l = " 8 1 0 0 0 " / > < a : s a t M o d   v a l = " 1 0 9 0 0 0 " / > < a : l u m M o d   v a l = " 1 0 4 9 9 9 " / > < / a : s c h e m e C l r > < / a : g s > < / a : g s L s t > < a : l i n   a n g = " 5 4 0 0 0 0 0 "   s c a l e d = " 0 " / > < / a : g r a d F i l l > < a : g r a d F i l l   r o t W i t h S h a p e = " 1 " > < a : g s L s t > < a : g s   p o s = " 0 " > < a : s c h e m e C l r   v a l = " p h C l r " > < a : t i n t   v a l = " 9 4 0 0 0 " / > < a : s a t M o d   v a l = " 1 0 3 0 0 0 " / > < a : l u m M o d   v a l = " 1 0 2 0 0 0 " / > < / a : s c h e m e C l r > < / a : g s > < a : g s   p o s = " 5 0 0 0 0 " > < a : s c h e m e C l r   v a l = " p h C l r " > < a : s h a d e   v a l = " 1 0 0 0 0 0 " / > < a : s a t M o d   v a l = " 1 1 0 0 0 0 " / > < a : l u m M o d   v a l = " 1 0 0 0 0 0 " / > < / a : s c h e m e C l r > < / a : g s > < a : g s   p o s = " 1 0 0 0 0 0 " > < a : s c h e m e C l r   v a l = " p h C l r " > < a : s h a d e   v a l = " 7 8 0 0 0 " / > < a : s a t M o d   v a l = " 1 2 0 0 0 0 " / > < a : l u m M o d   v a l = " 9 9 0 0 0 " / > < / a : s c h e m e C l r > < / a : g s > < / a : g s L s t > < a : l i n   a n g = " 5 4 0 0 0 0 0 "   s c a l e d = " 0 " / > < / a : g r a d F i l l > < / a : f i l l S t y l e L s t > < a : l n S t y l e L s t > < a : l n   c a p = " f l a t "   w = " 6 3 5 0 " > < a : s o l i d F i l l > < a : s c h e m e C l r   v a l = " p h C l r " / > < / a : s o l i d F i l l > < a : p r s t D a s h   v a l = " s o l i d " / > < a : m i t e r   l i m = " 8 0 0 0 0 0 " / > < / a : l n > < a : l n   c a p = " f l a t "   w = " 1 2 7 0 0 " > < a : s o l i d F i l l > < a : s c h e m e C l r   v a l = " p h C l r " / > < / a : s o l i d F i l l > < a : p r s t D a s h   v a l = " s o l i d " / > < a : m i t e r   l i m = " 8 0 0 0 0 0 " / > < / a : l n > < a : l n   c a p = " f l a t "   w = " 1 9 0 5 0 " > < a : s o l i d F i l l > < a : s c h e m e C l r   v a l = " p h C l r " / > < / a : s o l i d F i l l > < a : p r s t D a s h   v a l = " s o l i d " / > < a : m i t e r   l i m = " 8 0 0 0 0 0 " / > < / a : l n > < / a : l n S t y l e L s t > < a : e f f e c t S t y l e L s t > < a : e f f e c t S t y l e > < a : e f f e c t L s t > < a : o u t e r S h d w   b l u r R a d = " 4 0 0 0 0 "   d i r = " 5 4 0 0 0 0 0 "   d i s t = " 2 0 0 0 0 "   r o t W i t h S h a p e = " 0 " > < a : s r g b C l r   v a l = " 0 0 0 0 0 0 " > < a : a l p h a   v a l = " 3 8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a : s c e n e 3 d > < a : c a m e r a   p r s t = " o r t h o g r a p h i c F r o n t " > < a : r o t   l a t = " 0 "   l o n = " 0 "   r e v = " 0 " / > < / a : c a m e r a > < a : l i g h t R i g   d i r = " t "   r i g = " t h r e e P t " > < a : r o t   l a t = " 0 "   l o n = " 0 "   r e v = " 1 2 0 0 0 0 0 " / > < / a : l i g h t R i g > < / a : s c e n e 3 d > < a : s p 3 d > < a : b e v e l T   h = " 2 5 4 0 0 "   w = " 6 3 5 0 0 " / > < / a : s p 3 d > < / a : e f f e c t S t y l e > < / a : e f f e c t S t y l e L s t > < a : b g F i l l S t y l e L s t > < a : s o l i d F i l l > < a : s c h e m e C l r   v a l = " p h C l r " / > < / a : s o l i d F i l l > < a : s o l i d F i l l > < a : s c h e m e C l r   v a l = " p h C l r " > < a : t i n t   v a l = " 9 5 0 0 0 " / > < a : s a t M o d   v a l = " 1 7 0 0 0 0 " / > < / a : s c h e m e C l r > < / a : s o l i d F i l l > < a : g r a d F i l l   r o t W i t h S h a p e = " 1 " > < a : g s L s t > < a : g s   p o s = " 0 " > < a : s c h e m e C l r   v a l = " p h C l r " > < a : t i n t   v a l = " 9 3 0 0 0 " / > < a : s h a d e   v a l = " 9 8 0 0 0 " / > < a : s a t M o d   v a l = " 1 5 0 0 0 0 " / > < a : l u m M o d   v a l = " 1 0 2 0 0 0 " / > < / a : s c h e m e C l r > < / a : g s > < a : g s   p o s = " 5 0 0 0 0 " > < a : s c h e m e C l r   v a l = " p h C l r " > < a : t i n t   v a l = " 9 8 0 0 0 " / > < a : s h a d e   v a l = " 9 0 0 0 0 " / > < a : s a t M o d   v a l = " 1 3 0 0 0 0 " / > < a : l u m M o d   v a l = " 1 0 3 0 0 0 " / > < / a : s c h e m e C l r > < / a : g s > < a : g s   p o s = " 1 0 0 0 0 0 " > < a : s c h e m e C l r   v a l = " p h C l r " > < a : s h a d e   v a l = " 6 3 0 0 0 " / > < a : s a t M o d   v a l = " 1 2 0 0 0 0 " / > < / a : s c h e m e C l r > < / a : g s > < / a : g s L s t > < a : l i n   a n g = " 5 4 0 0 0 0 0 "   s c a l e d = " 0 " / > < / a : g r a d F i l l > < / a : b g F i l l S t y l e L s t > < / a : f m t S c h e m e > < / a : t h e m e E l e m e n t s > < a : o b j e c t D e f a u l t s / > < a : e x t r a C l r S c h e m e L s t / > < / a : t h e m e >
</file>

<file path=ppt/theme/theme2.xml>�� < ? x m l   v e r s i o n = " 1 . 0 "   e n c o d i n g = " U T F - 1 6 " ? > < a : t h e m e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n a m e = " O f f i c e   T h e m e " > < a : t h e m e E l e m e n t s > < a : c l r S c h e m e   n a m e = " O f f i c e " > < a : d k 1 > < a : s r g b C l r   v a l = " 0 0 0 0 0 0 " / > < / a : d k 1 > < a : l t 1 > < a : s r g b C l r   v a l = " f f f f f f " / > < / a : l t 1 > < a : d k 2 > < a : s r g b C l r   v a l = " 4 4 5 4 6 a " / > < / a : d k 2 > < a : l t 2 > < a : s r g b C l r   v a l = " e 7 e 6 e 6 " / > < / a : l t 2 > < a : a c c e n t 1 > < a : s r g b C l r   v a l = " 5 b 9 b d 5 " / > < / a : a c c e n t 1 > < a : a c c e n t 2 > < a : s r g b C l r   v a l = " e d 7 d 3 1 " / > < / a : a c c e n t 2 > < a : a c c e n t 3 > < a : s r g b C l r   v a l = " a 5 a 5 a 5 " / > < / a : a c c e n t 3 > < a : a c c e n t 4 > < a : s r g b C l r   v a l = " f f c 0 0 0 " / > < / a : a c c e n t 4 > < a : a c c e n t 5 > < a : s r g b C l r   v a l = " 4 4 7 2 c 4 " / > < / a : a c c e n t 5 > < a : a c c e n t 6 > < a : s r g b C l r   v a l = " 7 0 a d 4 7 " / > < / a : a c c e n t 6 > < a : h l i n k > < a : s r g b C l r   v a l = " 0 5 6 3 c 1 " / > < / a : h l i n k > < a : f o l H l i n k > < a : s r g b C l r   v a l = " 9 5 4 f 7 2 " / > < / a : f o l H l i n k > < / a : c l r S c h e m e > < a : f o n t S c h e m e   n a m e = " O f f i c e " > < a : m a j o r F o n t > < a : l a t i n   t y p e f a c e = " C a l i b r i   L i g h t " / > < a : e a   t y p e f a c e = " " / > < a : c s   t y p e f a c e = " " / > < / a : m a j o r F o n t > < a : m i n o r F o n t > < a : l a t i n   t y p e f a c e = " C a l i b r i " / > < a : e a   t y p e f a c e = " " / > < a : c s   t y p e f a c e = " " / > < / a : m i n o r F o n t > < / a : f o n t S c h e m e > < a : f m t S c h e m e   n a m e = " O f f i c e " > < a : f i l l S t y l e L s t > < a : s o l i d F i l l > < a : s c h e m e C l r   v a l = " p h C l r " / > < / a : s o l i d F i l l > < a : g r a d F i l l   r o t W i t h S h a p e = " 1 " > < a : g s L s t > < a : g s   p o s = " 0 " > < a : s c h e m e C l r   v a l = " p h C l r " > < a : t i n t   v a l = " 6 7 0 0 0 " / > < a : s a t M o d   v a l = " 1 0 4 9 9 9 " / > < a : l u m M o d   v a l = " 1 1 0 0 0 0 " / > < / a : s c h e m e C l r > < / a : g s > < a : g s   p o s = " 5 0 0 0 0 " > < a : s c h e m e C l r   v a l = " p h C l r " > < a : t i n t   v a l = " 7 3 0 0 0 " / > < a : s a t M o d   v a l = " 1 0 3 0 0 0 " / > < a : l u m M o d   v a l = " 1 0 4 9 9 9 " / > < / a : s c h e m e C l r > < / a : g s > < a : g s   p o s = " 1 0 0 0 0 0 " > < a : s c h e m e C l r   v a l = " p h C l r " > < a : t i n t   v a l = " 8 1 0 0 0 " / > < a : s a t M o d   v a l = " 1 0 9 0 0 0 " / > < a : l u m M o d   v a l = " 1 0 4 9 9 9 " / > < / a : s c h e m e C l r > < / a : g s > < / a : g s L s t > < a : l i n   a n g = " 5 4 0 0 0 0 0 "   s c a l e d = " 0 " / > < / a : g r a d F i l l > < a : g r a d F i l l   r o t W i t h S h a p e = " 1 " > < a : g s L s t > < a : g s   p o s = " 0 " > < a : s c h e m e C l r   v a l = " p h C l r " > < a : t i n t   v a l = " 9 4 0 0 0 " / > < a : s a t M o d   v a l = " 1 0 3 0 0 0 " / > < a : l u m M o d   v a l = " 1 0 2 0 0 0 " / > < / a : s c h e m e C l r > < / a : g s > < a : g s   p o s = " 5 0 0 0 0 " > < a : s c h e m e C l r   v a l = " p h C l r " > < a : s h a d e   v a l = " 1 0 0 0 0 0 " / > < a : s a t M o d   v a l = " 1 1 0 0 0 0 " / > < a : l u m M o d   v a l = " 1 0 0 0 0 0 " / > < / a : s c h e m e C l r > < / a : g s > < a : g s   p o s = " 1 0 0 0 0 0 " > < a : s c h e m e C l r   v a l = " p h C l r " > < a : s h a d e   v a l = " 7 8 0 0 0 " / > < a : s a t M o d   v a l = " 1 2 0 0 0 0 " / > < a : l u m M o d   v a l = " 9 9 0 0 0 " / > < / a : s c h e m e C l r > < / a : g s > < / a : g s L s t > < a : l i n   a n g = " 5 4 0 0 0 0 0 "   s c a l e d = " 0 " / > < / a : g r a d F i l l > < / a : f i l l S t y l e L s t > < a : l n S t y l e L s t > < a : l n   c a p = " f l a t "   w = " 6 3 5 0 " > < a : s o l i d F i l l > < a : s c h e m e C l r   v a l = " p h C l r " / > < / a : s o l i d F i l l > < a : p r s t D a s h   v a l = " s o l i d " / > < a : m i t e r   l i m = " 8 0 0 0 0 0 " / > < / a : l n > < a : l n   c a p = " f l a t "   w = " 1 2 7 0 0 " > < a : s o l i d F i l l > < a : s c h e m e C l r   v a l = " p h C l r " / > < / a : s o l i d F i l l > < a : p r s t D a s h   v a l = " s o l i d " / > < a : m i t e r   l i m = " 8 0 0 0 0 0 " / > < / a : l n > < a : l n   c a p = " f l a t "   w = " 1 9 0 5 0 " > < a : s o l i d F i l l > < a : s c h e m e C l r   v a l = " p h C l r " / > < / a : s o l i d F i l l > < a : p r s t D a s h   v a l = " s o l i d " / > < a : m i t e r   l i m = " 8 0 0 0 0 0 " / > < / a : l n > < / a : l n S t y l e L s t > < a : e f f e c t S t y l e L s t > < a : e f f e c t S t y l e > < a : e f f e c t L s t > < a : o u t e r S h d w   b l u r R a d = " 4 0 0 0 0 "   d i r = " 5 4 0 0 0 0 0 "   d i s t = " 2 0 0 0 0 "   r o t W i t h S h a p e = " 0 " > < a : s r g b C l r   v a l = " 0 0 0 0 0 0 " > < a : a l p h a   v a l = " 3 8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a : s c e n e 3 d > < a : c a m e r a   p r s t = " o r t h o g r a p h i c F r o n t " > < a : r o t   l a t = " 0 "   l o n = " 0 "   r e v = " 0 " / > < / a : c a m e r a > < a : l i g h t R i g   d i r = " t "   r i g = " t h r e e P t " > < a : r o t   l a t = " 0 "   l o n = " 0 "   r e v = " 1 2 0 0 0 0 0 " / > < / a : l i g h t R i g > < / a : s c e n e 3 d > < a : s p 3 d > < a : b e v e l T   h = " 2 5 4 0 0 "   w = " 6 3 5 0 0 " / > < / a : s p 3 d > < / a : e f f e c t S t y l e > < / a : e f f e c t S t y l e L s t > < a : b g F i l l S t y l e L s t > < a : s o l i d F i l l > < a : s c h e m e C l r   v a l = " p h C l r " / > < / a : s o l i d F i l l > < a : s o l i d F i l l > < a : s c h e m e C l r   v a l = " p h C l r " > < a : t i n t   v a l = " 9 5 0 0 0 " / > < a : s a t M o d   v a l = " 1 7 0 0 0 0 " / > < / a : s c h e m e C l r > < / a : s o l i d F i l l > < a : g r a d F i l l   r o t W i t h S h a p e = " 1 " > < a : g s L s t > < a : g s   p o s = " 0 " > < a : s c h e m e C l r   v a l = " p h C l r " > < a : t i n t   v a l = " 9 3 0 0 0 " / > < a : s h a d e   v a l = " 9 8 0 0 0 " / > < a : s a t M o d   v a l = " 1 5 0 0 0 0 " / > < a : l u m M o d   v a l = " 1 0 2 0 0 0 " / > < / a : s c h e m e C l r > < / a : g s > < a : g s   p o s = " 5 0 0 0 0 " > < a : s c h e m e C l r   v a l = " p h C l r " > < a : t i n t   v a l = " 9 8 0 0 0 " / > < a : s h a d e   v a l = " 9 0 0 0 0 " / > < a : s a t M o d   v a l = " 1 3 0 0 0 0 " / > < a : l u m M o d   v a l = " 1 0 3 0 0 0 " / > < / a : s c h e m e C l r > < / a : g s > < a : g s   p o s = " 1 0 0 0 0 0 " > < a : s c h e m e C l r   v a l = " p h C l r " > < a : s h a d e   v a l = " 6 3 0 0 0 " / > < a : s a t M o d   v a l = " 1 2 0 0 0 0 " / > < / a : s c h e m e C l r > < / a : g s > < / a : g s L s t > < a : l i n   a n g = " 5 4 0 0 0 0 0 "   s c a l e d = " 0 " / > < / a : g r a d F i l l > < / a : b g F i l l S t y l e L s t > < / a : f m t S c h e m e > < / a : t h e m e E l e m e n t s > < a : o b j e c t D e f a u l t s / > < a : e x t r a C l r S c h e m e L s t / > < / a : t h e m e >
</file>

<file path=docProps/app.xml>�� < ? x m l   v e r s i o n = " 1 . 0 "   e n c o d i n g = " U T F - 1 6 " ? > < p r o p e r t i e s : P r o p e r t i e s   x m l n s : p r o p e r t i e s = " h t t p : / / s c h e m a s . o p e n x m l f o r m a t s . o r g / o f f i c e D o c u m e n t / 2 0 0 6 / e x t e n d e d - p r o p e r t i e s "   x m l n s : v t = " h t t p : / / s c h e m a s . o p e n x m l f o r m a t s . o r g / o f f i c e D o c u m e n t / 2 0 0 6 / d o c P r o p s V T y p e s " > < p r o p e r t i e s : A p p V e r s i o n > 3 . 0 0 0 0 < / p r o p e r t i e s : A p p V e r s i o n > < p r o p e r t i e s : S c a l e C r o p > f a l s e < / p r o p e r t i e s : S c a l e C r o p > < p r o p e r t i e s : C o m p a n y > C o m p a n y < / p r o p e r t i e s : C o m p a n y > < p r o p e r t i e s : L i n k s U p T o D a t e > f a l s e < / p r o p e r t i e s : L i n k s U p T o D a t e > < p r o p e r t i e s : H y p e r l i n k s C h a n g e d > f a l s e < / p r o p e r t i e s : H y p e r l i n k s C h a n g e d > < p r o p e r t i e s : P r e s e n t a t i o n F o r m a t > O n - S c r e e n   S h o w   ( 4 : 3 ) < / p r o p e r t i e s : P r e s e n t a t i o n F o r m a t > < p r o p e r t i e s : A p p l i c a t i o n > Z o h o   S h o w < / p r o p e r t i e s : A p p l i c a t i o n > < p r o p e r t i e s : S h a r e d D o c > f a l s e < / p r o p e r t i e s : S h a r e d D o c > < / p r o p e r t i e s : P r o p e r t i e s >
</file>

<file path=docProps/core.xml>�� < ? x m l   v e r s i o n = " 1 . 0 "   e n c o d i n g = " U T F - 1 6 " ? > < c p : c o r e P r o p e r t i e s   x m l n s : c p = " h t t p : / / s c h e m a s . o p e n x m l f o r m a t s . o r g / p a c k a g e / 2 0 0 6 / m e t a d a t a / c o r e - p r o p e r t i e s "   x m l n s : d c = " h t t p : / / p u r l . o r g / d c / e l e m e n t s / 1 . 1 / "   x m l n s : d c m i t y p e = " h t t p : / / p u r l . o r g / d c / d c m i t y p e / "   x m l n s : d c t e r m s = " h t t p : / / p u r l . o r g / d c / t e r m s / "   x m l n s : x s i = " h t t p : / / w w w . w 3 . o r g / 2 0 0 1 / X M L S c h e m a - i n s t a n c e " > < d c : t i t l e > S l i d e   1 < / d c : t i t l e > < c p : r e v i s i o n > 1 < / c p : r e v i s i o n > < d c : c r e a t o r / > < c p : l a s t M o d i f i e d B y / > < d c t e r m s : c r e a t e d   x m l n s : x s i = " h t t p : / / w w w . w 3 . o r g / 2 0 0 1 / X M L S c h e m a - i n s t a n c e "   x s i : t y p e = " d c t e r m s : W 3 C D T F " > 2 0 2 2 - 0 2 - 0 8 T 0 2 : 4 8 : 0 2 Z < / d c t e r m s : c r e a t e d > < d c t e r m s : m o d i f i e d   x m l n s : x s i = " h t t p : / / w w w . w 3 . o r g / 2 0 0 1 / X M L S c h e m a - i n s t a n c e "   x s i : t y p e = " d c t e r m s : W 3 C D T F " > 2 0 2 2 - 0 2 - 0 9 T 0 2 : 5 9 : 1 4 Z < / d c t e r m s : m o d i f i e d > < / c p : c o r e P r o p e r t i e s >
</file>