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/ p p t / m e d i a / i m a g e 1 . p n g "   T y p e = " h t t p : / / s c h e m a s . o p e n x m l f o r m a t s . o r g / o f f i c e D o c u m e n t / 2 0 0 6 / r e l a t i o n s h i p s / i m a g e " / > < R e l a t i o n s h i p   I d = " r I d 2 "   T a r g e t = " / p p t / m e d i a / i m a g e 2 . p n g "   T y p e = " h t t p : / / s c h e m a s . o p e n x m l f o r m a t s . o r g / o f f i c e D o c u m e n t / 2 0 0 6 / r e l a t i o n s h i p s / i m a g e " / > < R e l a t i o n s h i p   I d = " r I d 3 "   T a r g e t = " / p p t / m e d i a / i m a g e 3 . j p e g "   T y p e = " h t t p : / / s c h e m a s . o p e n x m l f o r m a t s . o r g / o f f i c e D o c u m e n t / 2 0 0 6 / r e l a t i o n s h i p s / i m a g e " / > < R e l a t i o n s h i p   I d = " r I d 4 "   T a r g e t = " / p p t / m e d i a / i m a g e 4 . p n g "   T y p e = " h t t p : / / s c h e m a s . o p e n x m l f o r m a t s . o r g / o f f i c e D o c u m e n t / 2 0 0 6 / r e l a t i o n s h i p s / i m a g e " / > < R e l a t i o n s h i p   I d = " r I d 5 "   T a r g e t = " / p p t / m e d i a / i m a g e 5 . p n g "   T y p e = " h t t p : / / s c h e m a s . o p e n x m l f o r m a t s . o r g / o f f i c e D o c u m e n t / 2 0 0 6 / r e l a t i o n s h i p s / i m a g e " / > < R e l a t i o n s h i p   I d = " r I d 6 "   T a r g e t = " p p t / m e d i a / i m g _ c c _ b l a c k . p n g "   T y p e = " h t t p : / / s c h e m a s . o p e n x m l f o r m a t s . o r g / o f f i c e D o c u m e n t / 2 0 0 6 / r e l a t i o n s h i p s / i m a g e " / > < R e l a t i o n s h i p   I d = " r I d 7 "   T a r g e t = " p p t / p r e s e n t a t i o n . x m l "   T y p e = " h t t p : / / s c h e m a s . o p e n x m l f o r m a t s . o r g / o f f i c e D o c u m e n t / 2 0 0 6 / r e l a t i o n s h i p s / o f f i c e D o c u m e n t " / > < R e l a t i o n s h i p   I d = " r I d 8 "   T a r g e t = " d o c P r o p s / c o r e . x m l "   T y p e = " h t t p : / / s c h e m a s . o p e n x m l f o r m a t s . o r g / p a c k a g e / 2 0 0 6 / r e l a t i o n s h i p s / m e t a d a t a / c o r e - p r o p e r t i e s " / > < R e l a t i o n s h i p   I d = " r I d 9 "   T a r g e t = " d o c P r o p s / a p p . x m l "   T y p e = " h t t p : / / s c h e m a s . o p e n x m l f o r m a t s . o r g / o f f i c e D o c u m e n t / 2 0 0 6 / r e l a t i o n s h i p s / e x t e n d e d - p r o p e r t i e s " / > < / R e l a t i o n s h i p s >
</file>

<file path=ppt/presentation.xml>�� < ? x m l   v e r s i o n = " 1 . 0 "   e n c o d i n g = " U T F - 1 6 " ? > < p : p r e s e n t a t i o n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e m b e d T r u e T y p e F o n t s = " 1 "   s a v e S u b s e t F o n t s = " 1 " > < p : s l d M a s t e r I d L s t > < p : s l d M a s t e r I d   i d = " 2 1 4 7 4 8 3 6 4 8 "   r : i d = " r I d 1 " / > < / p : s l d M a s t e r I d L s t > < p : n o t e s M a s t e r I d L s t > < p : n o t e s M a s t e r I d   r : i d = " r I d 3 " / > < / p : n o t e s M a s t e r I d L s t > < p : s l d I d L s t > < p : s l d I d   i d = " 2 5 6 "   r : i d = " r I d 5 " / > < p : s l d I d   i d = " 2 5 7 "   r : i d = " r I d 6 " / > < p : s l d I d   i d = " 2 5 8 "   r : i d = " r I d 7 " / > < p : s l d I d   i d = " 2 5 9 "   r : i d = " r I d 8 " / > < p : s l d I d   i d = " 2 6 0 "   r : i d = " r I d 9 " / > < p : s l d I d   i d = " 2 6 1 "   r : i d = " r I d 1 0 " / > < p : s l d I d   i d = " 2 6 2 "   r : i d = " r I d 1 1 " / > < / p : s l d I d L s t > < p : s l d S z   c x = " 1 2 1 9 2 0 0 0 "   c y = " 6 8 5 8 0 0 0 "   t y p e = " c u s t o m " / > < p : n o t e s S z   c x = " 1 2 1 9 2 0 0 0 "   c y = " 6 8 5 8 0 0 0 " / > < p : e m b e d d e d F o n t L s t / > < p : c u s t D a t a L s t / > < p : d e f a u l t T e x t S t y l e > < a : d e f P P r > < a : d e f R P r   l a n g = " e n - U S " / > < / a : d e f P P r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d e f a u l t T e x t S t y l e > < / p : p r e s e n t a t i o n >
</file>

<file path=ppt/presProps.xml>�� < ? x m l   v e r s i o n = " 1 . 0 "   e n c o d i n g = " U T F - 1 6 " ? > < p : p r e s e n t a t i o n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s h o w P r   s h o w N a r r a t i o n = " 1 " > < p : s l d A l l / > < / p : s h o w P r > < / p : p r e s e n t a t i o n P r >
</file>

<file path=ppt/tableStyles.xml>�� < ? x m l   v e r s i o n = " 1 . 0 "   e n c o d i n g = " U T F - 1 6 " ? > < a : t b l S t y l e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d e f = " { 5 C 2 2 5 4 4 A - 7 E E 6 - 4 3 4 2 - B 0 4 8 - 8 5 B D C 9 F D 1 C 3 A } " / >
</file>

<file path=ppt/viewProps.xml>�� < ? x m l   v e r s i o n = " 1 . 0 "   e n c o d i n g = " U T F - 1 6 " ? > < p : v i e w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n o r m a l V i e w P r   s h o w O u t l i n e I c o n s = " f a l s e " > < p : r e s t o r e d L e f t   s z = " 1 5 6 2 0 " / > < p : r e s t o r e d T o p   s z = " 9 4 6 6 0 " / > < / p : n o r m a l V i e w P r > < p : s l i d e V i e w P r > < p : c S l d V i e w P r > < p : c V i e w P r   v a r S c a l e = " t r u e " > < p : s c a l e > < a : s x   d = " 1 0 0 "   n = " 7 3 " / > < a : s y   d = " 1 0 0 "   n = " 7 3 " / > < / p : s c a l e > < p : o r i g i n   x = " - 1 1 1 0 "   y = " - 1 0 2 " / > < / p : c V i e w P r > < p : g u i d e L s t > < p : g u i d e   o r i e n t = " h o r z "   p o s = " 2 1 6 0 " / > < p : g u i d e   p o s = " 2 8 8 0 " / > < / p : g u i d e L s t > < / p : c S l d V i e w P r > < / p : s l i d e V i e w P r > < p : n o t e s T e x t V i e w P r > < p : c V i e w P r > < p : s c a l e > < a : s x   d = " 1 0 0 "   n = " 1 0 0 " / > < a : s y   d = " 1 0 0 "   n = " 1 0 0 " / > < / p : s c a l e > < p : o r i g i n   x = " 0 "   y = " 0 " / > < / p : c V i e w P r > < / p : n o t e s T e x t V i e w P r > < p : g r i d S p a c i n g   c x = " 7 8 0 2 8 8 0 0 "   c y = " 7 8 0 2 8 8 0 0 " / > < / p : v i e w P r >
</file>

<file path=ppt/_rels/presentation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s l i d e M a s t e r s / s l i d e M a s t e r 1 . x m l "   T y p e = " h t t p : / / s c h e m a s . o p e n x m l f o r m a t s . o r g / o f f i c e D o c u m e n t / 2 0 0 6 / r e l a t i o n s h i p s / s l i d e M a s t e r " / > < R e l a t i o n s h i p   I d = " r I d 2 "   T a r g e t = " t h e m e / t h e m e 1 . x m l "   T y p e = " h t t p : / / s c h e m a s . o p e n x m l f o r m a t s . o r g / o f f i c e D o c u m e n t / 2 0 0 6 / r e l a t i o n s h i p s / t h e m e " / > < R e l a t i o n s h i p   I d = " r I d 3 "   T a r g e t = "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4 "   T a r g e t = " t h e m e / t h e m e 2 . x m l "   T y p e = " h t t p : / / s c h e m a s . o p e n x m l f o r m a t s . o r g / o f f i c e D o c u m e n t / 2 0 0 6 / r e l a t i o n s h i p s / t h e m e " / > < R e l a t i o n s h i p   I d = " r I d 5 "   T a r g e t = " s l i d e s / s l i d e 1 . x m l "   T y p e = " h t t p : / / s c h e m a s . o p e n x m l f o r m a t s . o r g / o f f i c e D o c u m e n t / 2 0 0 6 / r e l a t i o n s h i p s / s l i d e " / > < R e l a t i o n s h i p   I d = " r I d 6 "   T a r g e t = " s l i d e s / s l i d e 2 . x m l "   T y p e = " h t t p : / / s c h e m a s . o p e n x m l f o r m a t s . o r g / o f f i c e D o c u m e n t / 2 0 0 6 / r e l a t i o n s h i p s / s l i d e " / > < R e l a t i o n s h i p   I d = " r I d 7 "   T a r g e t = " s l i d e s / s l i d e 3 . x m l "   T y p e = " h t t p : / / s c h e m a s . o p e n x m l f o r m a t s . o r g / o f f i c e D o c u m e n t / 2 0 0 6 / r e l a t i o n s h i p s / s l i d e " / > < R e l a t i o n s h i p   I d = " r I d 8 "   T a r g e t = " s l i d e s / s l i d e 4 . x m l "   T y p e = " h t t p : / / s c h e m a s . o p e n x m l f o r m a t s . o r g / o f f i c e D o c u m e n t / 2 0 0 6 / r e l a t i o n s h i p s / s l i d e " / > < R e l a t i o n s h i p   I d = " r I d 9 "   T a r g e t = " s l i d e s / s l i d e 5 . x m l "   T y p e = " h t t p : / / s c h e m a s . o p e n x m l f o r m a t s . o r g / o f f i c e D o c u m e n t / 2 0 0 6 / r e l a t i o n s h i p s / s l i d e " / > < R e l a t i o n s h i p   I d = " r I d 1 0 "   T a r g e t = " s l i d e s / s l i d e 6 . x m l "   T y p e = " h t t p : / / s c h e m a s . o p e n x m l f o r m a t s . o r g / o f f i c e D o c u m e n t / 2 0 0 6 / r e l a t i o n s h i p s / s l i d e " / > < R e l a t i o n s h i p   I d = " r I d 1 1 "   T a r g e t = " s l i d e s / s l i d e 7 . x m l "   T y p e = " h t t p : / / s c h e m a s . o p e n x m l f o r m a t s . o r g / o f f i c e D o c u m e n t / 2 0 0 6 / r e l a t i o n s h i p s / s l i d e " / > < R e l a t i o n s h i p   I d = " r I d 1 2 "   T a r g e t = " t a b l e S t y l e s . x m l "   T y p e = " h t t p : / / s c h e m a s . o p e n x m l f o r m a t s . o r g / o f f i c e D o c u m e n t / 2 0 0 6 / r e l a t i o n s h i p s / t a b l e S t y l e s " / > < R e l a t i o n s h i p   I d = " r I d 1 3 "   T a r g e t = " p r e s P r o p s . x m l "   T y p e = " h t t p : / / s c h e m a s . o p e n x m l f o r m a t s . o r g / o f f i c e D o c u m e n t / 2 0 0 6 / r e l a t i o n s h i p s / p r e s P r o p s " / > < R e l a t i o n s h i p   I d = " r I d 1 4 "   T a r g e t = " v i e w P r o p s . x m l "   T y p e = " h t t p : / / s c h e m a s . o p e n x m l f o r m a t s . o r g / o f f i c e D o c u m e n t / 2 0 0 6 / r e l a t i o n s h i p s / v i e w P r o p s " / > < / R e l a t i o n s h i p s >
</file>

<file path=ppt/notesMasters/_rels/notes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t h e m e / t h e m e 2 . x m l "   T y p e = " h t t p : / / s c h e m a s . o p e n x m l f o r m a t s . o r g / o f f i c e D o c u m e n t / 2 0 0 6 / r e l a t i o n s h i p s / t h e m e " / > < / R e l a t i o n s h i p s >
</file>

<file path=ppt/notesMasters/notesMaster1.xml>�� < ? x m l   v e r s i o n = " 1 . 0 "   e n c o d i n g = " U T F - 1 6 " ? > < p : n o t e s M a s t e r   x m l n s : a = " h t t p : / / s c h e m a s . o p e n x m l f o r m a t s . o r g / d r a w i n g m l / 2 0 0 6 / m a i n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> < p : c S l d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H e a d e r   P l a c e h o l d e r   1 " / > < p : c N v S p P r > < a : s p L o c k s   n o G r p = " 1 " / > < / p : c N v S p P r > < p : n v P r > < p : p h   s z = " q u a r t e r "   t y p e = " h d r " / > < / p : n v P r > < / p : n v S p P r > < p : s p P r > < a : x f r m > < a : o f f   x = " 0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3 "   n a m e = " D a t e   P l a c e h o l d e r   2 " / > < p : c N v S p P r > < a : s p L o c k s   n o G r p = " 1 " / > < / p : c N v S p P r > < p : n v P r > < p : p h   i d x = " 1 "   t y p e = " d t " / > < / p : n v P r > < / p : n v S p P r > < p : s p P r > < a : x f r m > < a : o f f   x = " 3 8 8 4 6 1 3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4 4 B 6 5 4 5 9 - 4 C 0 1 - 9 2 4 8 - B D A A - F 2 8 5 9 1 F A F 6 F 5 } "   t y p e = " d a t e t i m e F i g u r e O u t " > < a : r P r   l a n g = " e n - U S "   s m t C l e a n = " 0 " / > < a : t > 4 / 4 / 1 7 < / a : t > < / a : f l d > < a : e n d P a r a R P r   l a n g = " e n - U S " / > < / a : p > < / p : t x B o d y > < / p : s p > < p : s p > < p : n v S p P r > < p : c N v P r   i d = " 4 "   n a m e = " S l i d e   I m a g e   P l a c e h o l d e r   3 " / > < p : c N v S p P r > < a : s p L o c k s   n o C h a n g e A s p e c t = " 1 "   n o G r p = " 1 "   n o R o t = " 1 " / > < / p : c N v S p P r > < p : n v P r > < p : p h   i d x = " 2 "   t y p e = " s l d I m g " / > < / p : n v P r > < / p : n v S p P r > < p : s p P r > < a : x f r m > < a : o f f   x = " 6 8 5 8 0 0 "   y = " 1 1 4 3 0 0 0 " / > < a : e x t   c x = " 5 4 8 6 4 0 0 "   c y = " 3 0 8 6 1 0 0 " / > < / a : x f r m > < a : p r s t G e o m   p r s t = " r e c t " > < a : a v L s t / > < / a : p r s t G e o m > < a : n o F i l l / > < a : l n   w = " 1 2 7 0 0 " > < a : s o l i d F i l l > < a : p r s t C l r   v a l = " b l a c k " / > < / a : s o l i d F i l l > < / a : l n > < / p : s p P r > < p : t x B o d y > < a : b o d y P r   a n c h o r = " c t r "   b I n s = " 4 5 7 2 0 "   l I n s = " 9 1 4 4 0 "   r I n s = " 9 1 4 4 0 "   r t l C o l = " 0 "   t I n s = " 4 5 7 2 0 "   v e r t = " h o r z " / > < a : l s t S t y l e / > < a : p > < a : e n d P a r a R P r   l a n g = " e n - U S " / > < / a : p > < / p : t x B o d y > < / p : s p > < p : s p > < p : n v S p P r > < p : c N v P r   i d = " 5 "   n a m e = " N o t e s   P l a c e h o l d e r   4 " / > < p : c N v S p P r > < a : s p L o c k s   n o G r p = " 1 " / > < / p : c N v S p P r > < p : n v P r > < p : p h   i d x = " 3 "   s z = " q u a r t e r "   t y p e = " b o d y " / > < / p : n v P r > < / p : n v S p P r > < p : s p P r > < a : x f r m > < a : o f f   x = " 6 8 5 8 0 0 "   y = " 4 4 0 0 5 5 0 " / > < a : e x t   c x = " 5 4 8 6 4 0 0 "   c y = " 3 6 0 0 4 5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/ > < a : p > < a : p P r   l v l = " 0 " / > < a : r > < a : r P r   l a n g = " e n - U S "   s m t C l e a n = " 0 " / > < a : t > C l i c k   t o   e d i t   M a s t e r   t e x t   s t y l e s < / a : t > < / a : r > < / a : p > < a : p > < a : p P r   l v l = " 1 " / > < a : r > < a : r P r   l a n g = " e n - U S "   s m t C l e a n = " 0 " / > < a : t > S e c o n d   l e v e l < / a : t > < / a : r > < / a : p > < a : p > < a : p P r   l v l = " 2 " / > < a : r > < a : r P r   l a n g = " e n - U S "   s m t C l e a n = " 0 " / > < a : t > T h i r d   l e v e l < / a : t > < / a : r > < / a : p > < a : p > < a : p P r   l v l = " 3 " / > < a : r > < a : r P r   l a n g = " e n - U S "   s m t C l e a n = " 0 " / > < a : t > F o u r t h   l e v e l < / a : t > < / a : r > < / a : p > < a : p > < a : p P r   l v l = " 4 " / > < a : r > < a : r P r   l a n g = " e n - U S "   s m t C l e a n = " 0 " / > < a : t > F i f t h   l e v e l < / a : t > < / a : r > < a : e n d P a r a R P r   l a n g = " e n - U S " / > < / a : p > < / p : t x B o d y > < / p : s p > < p : s p > < p : n v S p P r > < p : c N v P r   i d = " 6 "   n a m e = " F o o t e r   P l a c e h o l d e r   5 " / > < p : c N v S p P r > < a : s p L o c k s   n o G r p = " 1 " / > < / p : c N v S p P r > < p : n v P r > < p : p h   i d x = " 4 "   s z = " q u a r t e r "   t y p e = " f t r " / > < / p : n v P r > < / p : n v S p P r > < p : s p P r > < a : x f r m > < a : o f f   x = " 0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7 "   n a m e = " S l i d e   N u m b e r   P l a c e h o l d e r   6 " / > < p : c N v S p P r > < a : s p L o c k s   n o G r p = " 1 " / > < / p : c N v S p P r > < p : n v P r > < p : p h   i d x = " 5 "   s z = " q u a r t e r "   t y p e = " s l d N u m " / > < / p : n v P r > < / p : n v S p P r > < p : s p P r > < a : x f r m > < a : o f f   x = " 3 8 8 4 6 1 3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6 9 3 2 7 0 4 2 - 6 B 6 1 - B 1 4 8 - 8 4 8 5 - 8 B B B F A A 1 3 D 2 4 } "   t y p e = " s l i d e n u m " > < a : r P r   l a n g = " e n - U S "   s m t C l e a n = " 0 " / > < a : t > 9 # : < / a : t > < / a : f l d > < a : e n d P a r a R P r   l a n g = " e n - U S " / > < / a : p > < / p : t x B o d y > < / p : s p > < / p : s p T r e e > < p : e x t L s t > < p : e x t   u r i = " { B B 9 6 2 C 8 B - B 1 4 F - 4 D 9 7 - A F 6 5 - F 5 3 4 4 C B 8 A C 3 E } " > < p 1 4 : c r e a t i o n I d   x m l n s : p 1 4 = " h t t p : / / s c h e m a s . m i c r o s o f t . c o m / o f f i c e / p o w e r p o i n t / 2 0 1 0 / m a i n "   v a l = " 1 0 8 0 3 2 1 1 3 8 " / > < / p : e x t > < / p : e x t L s t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n o t e s S t y l e > < a : l v l 1 p P r   a l g n = " l "   d e f T a b S z = " 9 1 4 4 0 0 "   e a L n B r k = " 1 "   h a n g i n g P u n c t = " 1 "   l a t i n L n B r k = " 0 "   m a r L = "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1 p P r > < a : l v l 2 p P r   a l g n = " l "   d e f T a b S z = " 9 1 4 4 0 0 "   e a L n B r k = " 1 "   h a n g i n g P u n c t = " 1 "   l a t i n L n B r k = " 0 "   m a r L = " 4 5 7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2 p P r > < a : l v l 3 p P r   a l g n = " l "   d e f T a b S z = " 9 1 4 4 0 0 "   e a L n B r k = " 1 "   h a n g i n g P u n c t = " 1 "   l a t i n L n B r k = " 0 "   m a r L = " 9 1 4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3 p P r > < a : l v l 4 p P r   a l g n = " l "   d e f T a b S z = " 9 1 4 4 0 0 "   e a L n B r k = " 1 "   h a n g i n g P u n c t = " 1 "   l a t i n L n B r k = " 0 "   m a r L = " 1 3 7 1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4 p P r > < a : l v l 5 p P r   a l g n = " l "   d e f T a b S z = " 9 1 4 4 0 0 "   e a L n B r k = " 1 "   h a n g i n g P u n c t = " 1 "   l a t i n L n B r k = " 0 "   m a r L = " 1 8 2 8 8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5 p P r > < a : l v l 6 p P r   a l g n = " l "   d e f T a b S z = " 9 1 4 4 0 0 "   e a L n B r k = " 1 "   h a n g i n g P u n c t = " 1 "   l a t i n L n B r k = " 0 "   m a r L = " 2 2 8 6 0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6 p P r > < a : l v l 7 p P r   a l g n = " l "   d e f T a b S z = " 9 1 4 4 0 0 "   e a L n B r k = " 1 "   h a n g i n g P u n c t = " 1 "   l a t i n L n B r k = " 0 "   m a r L = " 2 7 4 3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7 p P r > < a : l v l 8 p P r   a l g n = " l "   d e f T a b S z = " 9 1 4 4 0 0 "   e a L n B r k = " 1 "   h a n g i n g P u n c t = " 1 "   l a t i n L n B r k = " 0 "   m a r L = " 3 2 0 0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8 p P r > < a : l v l 9 p P r   a l g n = " l "   d e f T a b S z = " 9 1 4 4 0 0 "   e a L n B r k = " 1 "   h a n g i n g P u n c t = " 1 "   l a t i n L n B r k = " 0 "   m a r L = " 3 6 5 7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9 p P r > < / p : n o t e s S t y l e > < / p : n o t e s M a s t e r > < ! - -   $ I d $   - - >
</file>

<file path=ppt/slideLayouts/_rels/slideLayout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slideLayout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" > < p : c S l d   n a m e = " T i t l e   S l i d e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D 2 F F 8 C A - 1 C 7 5 - 4 0 9 3 - A E 2 D - 4 F 3 7 3 F F D 1 4 B 5 } " > < a 1 6 : c r e a t i o n I d   x m l n s : a 1 6 = " h t t p : / / s c h e m a s . m i c r o s o f t . c o m / o f f i c e / d r a w i n g / 2 0 1 0 / m a i n "   i d = " { 3 3 1 E 2 9 A 9 - D 3 0 5 - 4 7 8 4 - A A 3 5 - 1 2 6 5 C 2 E A 6 F 7 C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1 5 2 4 0 0 0 "   y = " 1 1 2 2 3 6 3 " / > < a : e x t   c x = " 9 1 4 4 0 0 0 "   c y = " 2 3 8 7 6 0 0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a l g n = " c t r "   l v l = " 0 " > < a : d e f R P r   d i r t y = " 0 "   l a n g = " e n - U S "   s z = " 6 0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S u b t i t l e   2 " > < a : e x t L s t > < a : e x t   u r i = " { F 8 A 6 2 A A 1 - A 1 C 8 - 4 B C F - B B B 6 - 7 E 6 F 2 E 7 9 3 1 7 2 } " > < a 1 6 : c r e a t i o n I d   x m l n s : a 1 6 = " h t t p : / / s c h e m a s . m i c r o s o f t . c o m / o f f i c e / d r a w i n g / 2 0 1 0 / m a i n "   i d = " { 9 1 4 9 B 6 3 9 - 7 9 6 3 - 4 9 8 3 - B 2 6 F - 8 6 0 3 9 5 8 1 B 2 D 3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1 5 2 4 0 0 0 "   y = " 3 6 0 2 0 3 8 " / > < a : e x t   c x = " 9 1 4 4 0 0 0 "   c y = " 1 6 5 5 7 6 2 " / > < / a : x f r m > < a : p r s t G e o m   p r s t = " r e c t " > < a : a v L s t / > < / a : p r s t G e o m > < / p : s p P r > < p : t x B o d y > < a : b o d y P r   r t l C o l = " 0 "   v e r t = " h o r z " / > < a : l s t S t y l e > < a : l v l 1 p P r   a l g n = " c t r "   i n d e n t = " 0 "   l v l = " 0 "   m a r L = " 0 " > < a : b u N o n e / > < a : d e f R P r   d i r t y = " 0 "   l a n g = " e n - U S "   s z = " 2 4 0 0 " / > < / a : l v l 1 p P r > < a : l v l 2 p P r   a l g n = " c t r "   i n d e n t = " 0 "   l v l = " 1 "   m a r L = " 4 5 7 2 0 0 " > < a : b u N o n e / > < a : d e f R P r   d i r t y = " 0 "   l a n g = " e n - U S "   s z = " 2 0 0 0 " / > < / a : l v l 2 p P r > < a : l v l 3 p P r   a l g n = " c t r "   i n d e n t = " 0 "   l v l = " 2 "   m a r L = " 9 1 4 4 0 0 " > < a : b u N o n e / > < a : d e f R P r   d i r t y = " 0 "   l a n g = " e n - U S "   s z = " 1 8 0 0 " / > < / a : l v l 3 p P r > < a : l v l 4 p P r   a l g n = " c t r "   i n d e n t = " 0 "   l v l = " 3 "   m a r L = " 1 3 7 1 6 0 0 " > < a : b u N o n e / > < a : d e f R P r   d i r t y = " 0 "   l a n g = " e n - U S "   s z = " 1 6 0 0 " / > < / a : l v l 4 p P r > < a : l v l 5 p P r   a l g n = " c t r "   i n d e n t = " 0 "   l v l = " 4 "   m a r L = " 1 8 2 8 8 0 0 " > < a : b u N o n e / > < a : d e f R P r   d i r t y = " 0 "   l a n g = " e n - U S "   s z = " 1 6 0 0 " / > < / a : l v l 5 p P r > < a : l v l 6 p P r   a l g n = " c t r "   i n d e n t = " 0 "   l v l = " 5 "   m a r L = " 2 2 8 6 0 0 0 " > < a : b u N o n e / > < a : d e f R P r   d i r t y = " 0 "   l a n g = " e n - U S "   s z = " 1 6 0 0 " / > < / a : l v l 6 p P r > < a : l v l 7 p P r   a l g n = " c t r "   i n d e n t = " 0 "   l v l = " 6 "   m a r L = " 2 7 4 3 2 0 0 " > < a : b u N o n e / > < a : d e f R P r   d i r t y = " 0 "   l a n g = " e n - U S "   s z = " 1 6 0 0 " / > < / a : l v l 7 p P r > < a : l v l 8 p P r   a l g n = " c t r "   i n d e n t = " 0 "   l v l = " 7 "   m a r L = " 3 2 0 0 4 0 0 " > < a : b u N o n e / > < a : d e f R P r   d i r t y = " 0 "   l a n g = " e n - U S "   s z = " 1 6 0 0 " / > < / a : l v l 8 p P r > < a : l v l 9 p P r   a l g n = " c t r "   i n d e n t = " 0 "   l v l = " 8 "   m a r L = " 3 6 5 7 6 0 0 " > < a : b u N o n e / > < a : d e f R P r   d i r t y = " 0 "   l a n g = " e n - U S "   s z = " 1 6 0 0 " / > < / a : l v l 9 p P r > < / a : l s t S t y l e > < a : p > < a : p P r / > < a : r > < a : r P r   d i r t y = " 0 "   l a n g = " e n - U S " / > < a : t > C l i c k   t o   e d i t   M a s t e r   s u b t i t l e   s t y l e 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5 5 B A 7 1 2 B - 1 9 7 C - 4 E 2 F - A B 3 A - 7 B 1 F 7 F 3 B D C D 1 } " > < a 1 6 : c r e a t i o n I d   x m l n s : a 1 6 = " h t t p : / / s c h e m a s . m i c r o s o f t . c o m / o f f i c e / d r a w i n g / 2 0 1 0 / m a i n "   i d = " { D 0 C 5 2 4 8 2 - 5 7 C 9 - 4 3 E 6 - 8 1 1 9 - 6 8 6 D C C 7 7 E 2 C 4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6 D 2 7 F F 3 F - 8 0 F 3 - 4 4 0 F - 8 D 9 D - 1 C 1 6 0 4 4 B 3 F 5 8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C 3 5 5 9 6 8 7 - 3 D C D - 4 1 B 9 - B E D C - 7 D 1 3 D 4 D F F C 1 E } " > < a 1 6 : c r e a t i o n I d   x m l n s : a 1 6 = " h t t p : / / s c h e m a s . m i c r o s o f t . c o m / o f f i c e / d r a w i n g / 2 0 1 0 / m a i n "   i d = " { 4 7 D D 1 0 2 C - 4 B B D - 4 A 0 9 - B D 1 F - C 3 7 7 1 F 9 F 9 4 0 D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4 F D 1 6 0 8 D - 8 C 5 E - 4 C 1 B - 9 5 9 C - 5 9 2 E F 5 4 D 2 C 0 E } " > < a 1 6 : c r e a t i o n I d   x m l n s : a 1 6 = " h t t p : / / s c h e m a s . m i c r o s o f t . c o m / o f f i c e / d r a w i n g / 2 0 1 0 / m a i n "   i d = " { 8 D 7 1 3 2 5 D - 8 A 3 3 - 4 8 E 9 - 8 E 3 B - 3 2 D 7 B 3 3 5 2 2 4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7 6 B 3 A 4 E D - 3 7 0 5 - 4 D E 7 - 9 8 F 2 - 8 C B A D 8 6 F E 9 1 9 } "   t y p e = " s l i d e n u m " / > < a : e n d P a r a R P r   d i r t y = " 0 "   l a n g = " e n - U S " / > < / a : p > < / p : t x B o d y > < / p : s p > < / p : s p T r e e > < p : e x t L s t > < p : e x t   u r i = " { E 5 E 7 E 1 F 1 - B 6 3 A - 4 5 3 8 - B E 3 0 - 2 C 0 C 7 A 8 9 5 0 5 8 } " > < p 1 4 : c r e a t i o n I d   x m l n s : p 1 4 = " h t t p : / / s c h e m a s . m i c r o s o f t . c o m / o f f i c e / p o w e r p o i n t / 2 0 1 0 / m a i n "   v a l = " 1 6 2 1 9 4 9 8 2 8 9 1 1 " / > < / p : e x t > < / p : e x t L s t > < / p : c S l d > < p : c l r M a p O v r > < a : m a s t e r C l r M a p p i n g / > < / p : c l r M a p O v r > < / p : s l d L a y o u t >
</file>

<file path=ppt/slideLayouts/slideLayout1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x " > < p : c S l d   n a m e = " T i t l e   a n d   V e r t i c a l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9 A 6 D 9 A F - 5 F 1 B - 4 E E 4 - A B 6 1 - 2 2 B E D A 3 6 2 1 7 A } " > < a 1 6 : c r e a t i o n I d   x m l n s : a 1 6 = " h t t p : / / s c h e m a s . m i c r o s o f t . c o m / o f f i c e / d r a w i n g / 2 0 1 0 / m a i n "   i d = " { 7 1 5 6 F A 8 9 - 5 4 6 4 - 4 5 8 7 - B D C 5 - 3 D C F 4 6 6 B C 0 5 3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D 8 9 3 C 2 1 2 - D 2 6 4 - 4 2 9 F - 9 7 E 3 - A F B 0 D 0 A 7 B 6 6 7 } " > < a 1 6 : c r e a t i o n I d   x m l n s : a 1 6 = " h t t p : / / s c h e m a s . m i c r o s o f t . c o m / o f f i c e / d r a w i n g / 2 0 1 0 / m a i n "   i d = " { F 7 0 8 F B 7 3 - 1 6 1 4 - 4 3 B 9 - 9 D 3 8 - F 4 0 7 2 4 2 C A 3 E 8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6 3 6 4 5 B 5 0 - A 3 F C - 4 1 1 6 - B 2 9 B - A 7 9 2 4 3 A 3 F 3 A 6 } " > < a 1 6 : c r e a t i o n I d   x m l n s : a 1 6 = " h t t p : / / s c h e m a s . m i c r o s o f t . c o m / o f f i c e / d r a w i n g / 2 0 1 0 / m a i n "   i d = " { 2 4 C 7 C E 3 5 - F 1 8 D - 4 4 7 F - B E D 2 - 5 1 0 1 8 4 1 4 D 7 8 B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D A 3 E E 5 F 4 - 5 0 9 7 - 4 5 6 4 - 9 9 F 8 - 1 0 7 1 8 D E 0 C 6 E 1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A F C 1 7 3 0 4 - 4 5 E B - 4 F 9 2 - A A 2 B - E 0 D 3 D 7 3 1 8 A 4 2 } " > < a 1 6 : c r e a t i o n I d   x m l n s : a 1 6 = " h t t p : / / s c h e m a s . m i c r o s o f t . c o m / o f f i c e / d r a w i n g / 2 0 1 0 / m a i n "   i d = " { B 5 E 1 F 0 D 7 - F C 6 2 - 4 2 7 8 - 8 2 2 7 - 4 0 0 2 4 C D 2 C E C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3 5 E 3 6 6 6 6 - 0 C 5 5 - 4 9 5 7 - A B 1 A - 7 D 5 2 A 5 6 C 8 8 3 E } " > < a 1 6 : c r e a t i o n I d   x m l n s : a 1 6 = " h t t p : / / s c h e m a s . m i c r o s o f t . c o m / o f f i c e / d r a w i n g / 2 0 1 0 / m a i n "   i d = " { 6 5 8 1 3 6 0 A - E 4 0 4 - 4 D 9 2 - A C 6 9 - F 6 E 4 2 7 0 3 8 6 0 7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5 F D 7 3 8 9 0 - 1 5 1 F - 4 3 3 B - B 9 3 5 - B 7 5 6 A 4 0 2 8 A 5 C } "   t y p e = " s l i d e n u m " / > < a : e n d P a r a R P r   d i r t y = " 0 "   l a n g = " e n - U S " / > < / a : p > < / p : t x B o d y > < / p : s p > < / p : s p T r e e > < p : e x t L s t > < p : e x t   u r i = " { 9 0 5 2 D 2 D 1 - A 3 A 3 - 4 E 7 C - 8 7 3 2 - 5 F C 8 5 7 1 A 1 C 3 3 } " > < p 1 4 : c r e a t i o n I d   x m l n s : p 1 4 = " h t t p : / / s c h e m a s . m i c r o s o f t . c o m / o f f i c e / p o w e r p o i n t / 2 0 1 0 / m a i n "   v a l = " 1 6 2 1 9 4 9 8 2 8 9 3 1 " / > < / p : e x t > < / p : e x t L s t > < / p : c S l d > < p : c l r M a p O v r > < a : m a s t e r C l r M a p p i n g / > < / p : c l r M a p O v r > < / p : s l d L a y o u t >
</file>

<file path=ppt/slideLayouts/slideLayout1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v e r t T i t l e A n d T x " > < p : c S l d   n a m e = " V e r t i c a l   T i t l e   a n d   T e x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V e r t i c a l   T i t l e   1 " > < a : e x t L s t > < a : e x t   u r i = " { 3 E A 7 3 C 7 F - 8 9 3 A - 4 9 5 A - 8 1 B 2 - B 6 C 8 A 0 8 1 F 6 D 1 } " > < a 1 6 : c r e a t i o n I d   x m l n s : a 1 6 = " h t t p : / / s c h e m a s . m i c r o s o f t . c o m / o f f i c e / d r a w i n g / 2 0 1 0 / m a i n "   i d = " { 5 2 1 8 8 9 D 1 - C A 4 5 - 4 B 0 7 - B 4 9 6 - 1 C B 8 C A A F 2 6 8 D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7 2 4 9 0 0 "   y = " 3 6 5 1 2 5 " / > < a : e x t   c x = " 2 6 2 8 9 0 0 "   c y = " 5 8 1 1 8 3 8 " / > < / a : x f r m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V e r t i c a l   T e x t   P l a c e h o l d e r   2 " > < a : e x t L s t > < a : e x t   u r i = " { 4 D F E 1 6 C 7 - D 6 3 C - 4 8 0 B - 8 D 7 0 - 3 2 3 5 6 0 E 5 E 2 D 0 } " > < a 1 6 : c r e a t i o n I d   x m l n s : a 1 6 = " h t t p : / / s c h e m a s . m i c r o s o f t . c o m / o f f i c e / d r a w i n g / 2 0 1 0 / m a i n "   i d = " { 6 D 8 4 4 4 6 2 - 5 7 E D - 4 F B D - A 8 5 2 - D 6 5 E 4 2 3 3 A 2 4 3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3 6 5 1 2 5 " / > < a : e x t   c x = " 7 7 3 4 3 0 0 "   c y = " 5 8 1 1 8 3 8 " / > < / a : x f r m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9 8 C 4 D A E 3 - 0 3 5 F - 4 B 4 7 - A 1 2 B - 8 A F B 8 F B C 0 B 7 5 } " > < a 1 6 : c r e a t i o n I d   x m l n s : a 1 6 = " h t t p : / / s c h e m a s . m i c r o s o f t . c o m / o f f i c e / d r a w i n g / 2 0 1 0 / m a i n "   i d = " { A 7 A 9 3 A 8 4 - 9 2 D 4 - 4 2 A F - B 3 B 9 - 2 2 5 7 8 D C 3 A F D 0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F 2 6 7 C B 9 8 - 9 9 6 2 - 4 8 4 D - 9 6 2 6 - 1 3 7 A 2 0 0 0 5 A E 0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A 5 1 F 7 D 1 3 - 8 2 E 5 - 4 2 6 9 - B 3 D 2 - E 0 E 4 D 0 C 3 9 6 0 2 } " > < a 1 6 : c r e a t i o n I d   x m l n s : a 1 6 = " h t t p : / / s c h e m a s . m i c r o s o f t . c o m / o f f i c e / d r a w i n g / 2 0 1 0 / m a i n "   i d = " { 4 3 D B 1 E E C - 4 E 9 B - 4 0 8 C - A D 0 A - 2 0 5 B B B 9 F B 9 A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D A 5 5 7 C C A - 4 2 4 C - 4 D B D - 8 C C F - C E 0 4 6 9 4 E 8 A 1 9 } " > < a 1 6 : c r e a t i o n I d   x m l n s : a 1 6 = " h t t p : / / s c h e m a s . m i c r o s o f t . c o m / o f f i c e / d r a w i n g / 2 0 1 0 / m a i n "   i d = " { 2 8 5 2 B 1 8 B - E A C B - 4 7 7 1 - 9 E 7 5 - 7 0 1 9 0 4 7 B E F 5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D 5 F 3 F 6 D C - 5 3 4 E - 4 7 F 7 - 9 3 F C - F 0 1 2 D 4 A 0 8 8 D E } "   t y p e = " s l i d e n u m " / > < a : e n d P a r a R P r   d i r t y = " 0 "   l a n g = " e n - U S " / > < / a : p > < / p : t x B o d y > < / p : s p > < / p : s p T r e e > < p : e x t L s t > < p : e x t   u r i = " { A 6 1 1 4 6 0 6 - E 6 5 1 - 4 1 2 8 - 8 6 1 B - 2 C 3 6 6 E C 9 E B C C } " > < p 1 4 : c r e a t i o n I d   x m l n s : p 1 4 = " h t t p : / / s c h e m a s . m i c r o s o f t . c o m / o f f i c e / p o w e r p o i n t / 2 0 1 0 / m a i n "   v a l = " 1 6 2 1 9 4 9 8 2 8 9 3 3 " / > < / p : e x t > < / p : e x t L s t > < / p : c S l d > < p : c l r M a p O v r > < a : m a s t e r C l r M a p p i n g / > < / p : c l r M a p O v r > < / p : s l d L a y o u t >
</file>

<file path=ppt/slideLayouts/slideLayout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3 5 3 D 4 4 A 6 - 4 6 0 4 - 4 E C F - B 7 7 3 - F 3 9 F E E F F C F 3 8 } " > < a 1 6 : c r e a t i o n I d   x m l n s : a 1 6 = " h t t p : / / s c h e m a s . m i c r o s o f t . c o m / o f f i c e / d r a w i n g / 2 0 1 0 / m a i n "   i d = " { 7 C 9 4 8 C 8 6 - B 6 C 7 - 4 C 9 D - 9 1 F A - 7 8 1 4 E 5 C D F 3 6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1 7 C 0 5 D 5 B - 3 5 1 3 - 4 9 F 9 - 8 2 7 3 - 1 5 2 2 C D 3 4 8 B 8 C } " > < a 1 6 : c r e a t i o n I d   x m l n s : a 1 6 = " h t t p : / / s c h e m a s . m i c r o s o f t . c o m / o f f i c e / d r a w i n g / 2 0 1 0 / m a i n "   i d = " { E 4 B F 6 5 6 5 - 0 A 8 4 - 4 A B 3 - 9 6 5 5 - 3 3 0 4 9 8 7 4 8 2 6 B } " / > < / a : e x t > < / a : e x t L s t > < / p : c N v P r > < p : c N v S p P r > < a : s p L o c k s   n o G r p = " t r u e " / > < / p : c N v S p P r > < p : n v P r > < p : p h   i d x = " 1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5 6 8 6 1 6 A E - D 6 1 0 - 4 9 9 0 - A 5 7 A - F 7 1 C A A 2 0 3 D 9 C } " > < a 1 6 : c r e a t i o n I d   x m l n s : a 1 6 = " h t t p : / / s c h e m a s . m i c r o s o f t . c o m / o f f i c e / d r a w i n g / 2 0 1 0 / m a i n "   i d = " { 4 7 C 6 7 B B 4 - 2 9 E 3 - 4 B 3 4 - 8 E 7 5 - 9 7 0 C A 4 3 C B 6 3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B 0 0 A 0 C 4 B - B 9 B 9 - 4 2 0 8 - B A C 2 - 8 6 7 3 7 5 2 8 D 9 6 4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9 A 0 8 D 1 1 4 - F 4 3 F - 4 7 C 7 - B 4 4 B - 7 4 0 D 2 8 D 5 4 E A 4 } " > < a 1 6 : c r e a t i o n I d   x m l n s : a 1 6 = " h t t p : / / s c h e m a s . m i c r o s o f t . c o m / o f f i c e / d r a w i n g / 2 0 1 0 / m a i n "   i d = " { 8 8 F 3 4 4 0 7 - D 0 8 0 - 4 B E 2 - 8 7 D 6 - 4 8 7 E 9 6 9 7 C 0 0 8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A 3 7 8 A 3 B C - 4 3 2 1 - 4 D 3 3 - 8 0 F B - F F D 0 5 5 4 D B 6 A 0 } " > < a 1 6 : c r e a t i o n I d   x m l n s : a 1 6 = " h t t p : / / s c h e m a s . m i c r o s o f t . c o m / o f f i c e / d r a w i n g / 2 0 1 0 / m a i n "   i d = " { 7 C 4 0 9 4 2 0 - 1 6 F 2 - 4 8 B C - B 3 7 6 - D 9 8 8 F 9 3 F B B 4 B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D 8 6 3 6 6 2 F - C 5 5 F - 4 1 8 6 - 9 9 7 5 - 6 6 1 C 6 B F 7 C E F 8 } "   t y p e = " s l i d e n u m " / > < a : e n d P a r a R P r   d i r t y = " 0 "   l a n g = " e n - U S " / > < / a : p > < / p : t x B o d y > < / p : s p > < / p : s p T r e e > < p : e x t L s t > < p : e x t   u r i = " { 9 E A C 9 F E A - 8 E 2 B - 4 5 6 0 - B A 8 D - 0 3 1 4 8 5 F 6 9 7 C E } " > < p 1 4 : c r e a t i o n I d   x m l n s : p 1 4 = " h t t p : / / s c h e m a s . m i c r o s o f t . c o m / o f f i c e / p o w e r p o i n t / 2 0 1 0 / m a i n "   v a l = " 1 6 2 1 9 4 9 8 2 8 9 1 3 " / > < / p : e x t > < / p : e x t L s t > < / p : c S l d > < p : c l r M a p O v r > < a : m a s t e r C l r M a p p i n g / > < / p : c l r M a p O v r > < / p : s l d L a y o u t >
</file>

<file path=ppt/slideLayouts/slideLayout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s e c H e a d " > < p : c S l d   n a m e = " S e c t i o n   H e a d e r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7 B 3 0 E A A - 5 3 C 1 - 4 B 9 F - B F 9 B - 7 C D D 4 9 F 0 2 2 3 0 } " > < a 1 6 : c r e a t i o n I d   x m l n s : a 1 6 = " h t t p : / / s c h e m a s . m i c r o s o f t . c o m / o f f i c e / d r a w i n g / 2 0 1 0 / m a i n "   i d = " { 5 5 8 7 7 0 0 8 - 8 B A C - 4 A E 0 - 9 7 E 0 - 6 C 3 B E C 5 6 5 5 6 B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1 8 4 9 "   y = " 1 7 0 9 7 3 8 " / > < a : e x t   c x = " 1 0 5 1 5 6 0 0 "   c y = " 2 8 5 2 7 3 7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l v l = " 0 " > < a : d e f R P r   d i r t y = " 0 "   l a n g = " e n - U S "   s z = " 6 0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A E 9 0 4 7 7 4 - 8 0 4 1 - 4 F 8 1 - A 3 8 C - 4 F F C D 8 0 4 4 E 2 1 } " > < a 1 6 : c r e a t i o n I d   x m l n s : a 1 6 = " h t t p : / / s c h e m a s . m i c r o s o f t . c o m / o f f i c e / d r a w i n g / 2 0 1 0 / m a i n "   i d = " { B F 9 E 8 3 0 C - F 5 C D - 4 E 2 5 - 8 D A 2 - C 0 5 A B C 3 B F 6 5 6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1 8 4 9 "   y = " 4 5 8 9 4 6 3 " / > < a : e x t   c x = " 1 0 5 1 5 6 0 0 "   c y = " 1 5 0 0 1 8 7 " / > < / a : x f r m > < a : p r s t G e o m   p r s t = " r e c t " > < a : a v L s t / > < / a : p r s t G e o m > < / p : s p P r > < p : t x B o d y > < a : b o d y P r   r t l C o l = " 0 "   v e r t = " h o r z " / > < a : l s t S t y l e > < a : l v l 1 p P r   i n d e n t = " 0 "   l v l = " 0 "   m a r L = " 0 " > < a : b u N o n e / > < a : d e f R P r   d i r t y = " 0 "   l a n g = " e n - U S "   s z = " 2 4 0 0 " > < a : s o l i d F i l l > < a : s c h e m e C l r   v a l = " t x 1 " > < a : t i n t   v a l = " 7 5 0 0 0 " / > < / a : s c h e m e C l r > < / a : s o l i d F i l l > < / a : d e f R P r > < / a : l v l 1 p P r > < a : l v l 2 p P r   i n d e n t = " 0 "   l v l = " 1 "   m a r L = " 4 5 7 2 0 0 " > < a : b u N o n e / > < a : d e f R P r   d i r t y = " 0 "   l a n g = " e n - U S "   s z = " 2 0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> E d i t   M a s t e r   t e x t   s t y l e s 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3 0 1 6 F 4 2 6 - D 9 9 D - 4 9 C A - 8 2 0 2 - 0 1 5 0 F B A B E 1 A 5 } " > < a 1 6 : c r e a t i o n I d   x m l n s : a 1 6 = " h t t p : / / s c h e m a s . m i c r o s o f t . c o m / o f f i c e / d r a w i n g / 2 0 1 0 / m a i n "   i d = " { 3 7 C 6 1 9 8 2 - E 6 0 9 - 4 E 4 7 - A 7 3 F - 6 D 0 0 5 6 D 2 4 7 2 4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B 1 5 E 4 5 A 2 - F 3 E 0 - 4 E F 0 - 9 D 9 F - 1 5 A 9 A C 4 E 8 E 5 2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0 F A A 5 9 6 0 - D 8 7 D - 4 D 4 4 - 9 8 2 E - 2 1 A 2 B 9 6 8 8 1 D B } " > < a 1 6 : c r e a t i o n I d   x m l n s : a 1 6 = " h t t p : / / s c h e m a s . m i c r o s o f t . c o m / o f f i c e / d r a w i n g / 2 0 1 0 / m a i n "   i d = " { 9 B 1 8 5 6 9 B - 7 5 A A - 4 2 C D - 8 B F 9 - 2 A 1 2 2 8 B C B 6 A 3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A C F A 3 B 8 C - D D D 0 - 4 F 7 3 - A C D A - C 2 4 2 4 3 D D C 2 8 7 } " > < a 1 6 : c r e a t i o n I d   x m l n s : a 1 6 = " h t t p : / / s c h e m a s . m i c r o s o f t . c o m / o f f i c e / d r a w i n g / 2 0 1 0 / m a i n "   i d = " { F 0 A 1 8 E 7 8 - C 3 6 A - 4 E 8 A - 9 A 8 D - F 4 0 E 5 B E 5 2 8 8 0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2 4 B 7 4 2 4 B - 0 9 6 F - 4 B 7 F - B F 9 3 - 3 D 4 A F C 8 7 4 B E 1 } "   t y p e = " s l i d e n u m " / > < a : e n d P a r a R P r   d i r t y = " 0 "   l a n g = " e n - U S " / > < / a : p > < / p : t x B o d y > < / p : s p > < / p : s p T r e e > < p : e x t L s t > < p : e x t   u r i = " { 8 7 2 1 4 D 4 3 - F 7 E 4 - 4 A 4 8 - A 6 C D - 4 4 E B 5 E 3 F A A 3 8 } " > < p 1 4 : c r e a t i o n I d   x m l n s : p 1 4 = " h t t p : / / s c h e m a s . m i c r o s o f t . c o m / o f f i c e / p o w e r p o i n t / 2 0 1 0 / m a i n "   v a l = " 1 6 2 1 9 4 9 8 2 8 9 1 5 " / > < / p : e x t > < / p : e x t L s t > < / p : c S l d > < p : c l r M a p O v r > < a : m a s t e r C l r M a p p i n g / > < / p : c l r M a p O v r > < / p : s l d L a y o u t >
</file>

<file path=ppt/slideLayouts/slideLayout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1 4 3 B 4 5 C - 8 2 8 5 - 4 5 9 5 - A E D 8 - 2 3 8 B 2 8 2 B 4 D 5 6 } " > < a 1 6 : c r e a t i o n I d   x m l n s : a 1 6 = " h t t p : / / s c h e m a s . m i c r o s o f t . c o m / o f f i c e / d r a w i n g / 2 0 1 0 / m a i n "   i d = " { 6 A A F A E E 4 - 7 C 8 1 - 4 5 C 3 - B 4 7 D - 9 0 A 1 1 1 4 1 E 8 C D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6 C 4 7 9 D 7 6 - 9 2 1 5 - 4 2 9 0 - A 3 A 1 - 3 7 F 0 6 3 5 9 2 8 2 2 } " > < a 1 6 : c r e a t i o n I d   x m l n s : a 1 6 = " h t t p : / / s c h e m a s . m i c r o s o f t . c o m / o f f i c e / d r a w i n g / 2 0 1 0 / m a i n "   i d = " { 7 0 3 5 E B 6 A - 3 F 7 D - 4 2 D 7 - 9 7 A 2 - 1 4 A C F 6 B 4 2 7 F D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8 3 8 2 0 0 "   y = " 1 8 2 5 6 2 5 " / > < a : e x t   c x = " 5 1 8 1 6 0 0 "   c y = " 4 3 5 1 3 3 8 " / > < / a : x f r m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4 8 5 B 2 A 2 A - C B A D - 4 9 A E - A 0 9 6 - 4 4 7 4 1 5 E 4 7 3 F F } " > < a 1 6 : c r e a t i o n I d   x m l n s : a 1 6 = " h t t p : / / s c h e m a s . m i c r o s o f t . c o m / o f f i c e / d r a w i n g / 2 0 1 0 / m a i n "   i d = " { 2 C 6 0 E A 5 E - 9 0 E 7 - 4 5 7 6 - B D C 4 - C 3 A 0 8 D 7 E 8 F 2 C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6 1 7 2 2 0 0 "   y = " 1 8 2 5 6 2 5 " / > < a : e x t   c x = " 5 1 8 1 6 0 0 "   c y = " 4 3 5 1 3 3 8 " / > < / a : x f r m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6 C 3 A 5 1 3 2 - 7 3 E 5 - 4 C 1 6 - 8 0 0 F - E A 9 2 F A E 4 7 6 0 6 } " > < a 1 6 : c r e a t i o n I d   x m l n s : a 1 6 = " h t t p : / / s c h e m a s . m i c r o s o f t . c o m / o f f i c e / d r a w i n g / 2 0 1 0 / m a i n "   i d = " { 4 5 C E F 6 2 C - D 7 0 7 - 4 7 2 F - B 6 E A - 2 A B D 5 F 7 F 7 B A 2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9 B 5 8 6 D 1 7 - A 4 F 9 - 4 1 E A - B 0 9 B - 6 9 1 6 7 C 1 C A 7 5 2 } "   t y p e = " d a t e t i m e 1 " > < a : t > 5 / 2 5 / 2 0 2 1 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C 4 0 3 B 7 F 4 - A F D F - 4 A F 0 - A 3 5 0 - B 5 2 1 5 1 B C 2 F C D } " > < a 1 6 : c r e a t i o n I d   x m l n s : a 1 6 = " h t t p : / / s c h e m a s . m i c r o s o f t . c o m / o f f i c e / d r a w i n g / 2 0 1 0 / m a i n "   i d = " { 1 7 4 F B 6 2 8 - A 0 D F - 4 7 6 9 - 8 B 3 0 - 9 E F 5 3 9 B 1 4 F C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B E 0 3 2 7 D B - 3 E B 4 - 4 6 5 6 - B 7 E 9 - 6 F C D 8 7 0 3 3 6 3 2 } " > < a 1 6 : c r e a t i o n I d   x m l n s : a 1 6 = " h t t p : / / s c h e m a s . m i c r o s o f t . c o m / o f f i c e / d r a w i n g / 2 0 1 0 / m a i n "   i d = " { 4 5 C 5 A 5 A D - 5 E A A - 4 6 E B - A 6 6 C - D C E 7 4 6 A 3 3 3 D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F A E D C B 2 7 - 6 C 0 3 - 4 A 9 6 - A 7 2 5 - 7 A 7 1 D 5 B B C D 5 4 } "   t y p e = " s l i d e n u m " / > < a : e n d P a r a R P r   d i r t y = " 0 "   l a n g = " e n - U S " / > < / a : p > < / p : t x B o d y > < / p : s p > < / p : s p T r e e > < p : e x t L s t > < p : e x t   u r i = " { 9 7 D A A 4 D B - D 7 F 1 - 4 4 5 7 - 8 D 3 C - 2 5 7 9 4 3 3 6 7 F 1 6 } " > < p 1 4 : c r e a t i o n I d   x m l n s : p 1 4 = " h t t p : / / s c h e m a s . m i c r o s o f t . c o m / o f f i c e / p o w e r p o i n t / 2 0 1 0 / m a i n "   v a l = " 1 6 2 1 9 4 9 8 2 8 9 1 7 " / > < / p : e x t > < / p : e x t L s t > < / p : c S l d > < p : c l r M a p O v r > < a : m a s t e r C l r M a p p i n g / > < / p : c l r M a p O v r > < / p : s l d L a y o u t >
</file>

<file path=ppt/slideLayouts/slideLayout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 C o m p a r i s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D B D 7 B C F 1 - B D 1 6 - 4 A 9 E - A E 8 1 - A 1 9 C 0 9 2 F B 6 0 E } " > < a 1 6 : c r e a t i o n I d   x m l n s : a 1 6 = " h t t p : / / s c h e m a s . m i c r o s o f t . c o m / o f f i c e / d r a w i n g / 2 0 1 0 / m a i n "   i d = " { 9 B 9 E 3 A 7 2 - D 0 1 7 - 4 2 9 2 - A 1 7 7 - D 4 2 1 D 9 A 0 0 1 E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3 6 5 1 2 5 " / > < a : e x t   c x = " 1 0 5 1 5 6 0 0 "   c y = " 1 3 2 5 5 6 3 " / > < / a : x f r m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7 0 A E 7 6 D 6 - 7 C D 7 - 4 5 3 6 - B C 0 D - 0 9 1 4 C F 3 4 8 9 B C } " > < a 1 6 : c r e a t i o n I d   x m l n s : a 1 6 = " h t t p : / / s c h e m a s . m i c r o s o f t . c o m / o f f i c e / d r a w i n g / 2 0 1 0 / m a i n "   i d = " { 4 9 3 3 4 E 7 1 - 2 6 3 F - 4 4 7 C - A 5 4 7 - 5 D 9 A 2 C E 3 8 C F F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9 7 8 8 "   y = " 1 6 8 1 1 6 3 " / > < a : e x t   c x = " 5 1 5 7 7 8 7 "   c y = " 8 2 3 9 1 2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1 "   d i r t y = " 0 "   l a n g = " e n - U S "   s z = " 2 4 0 0 "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 E d i t   M a s t e r   t e x t   s t y l e s < / a : t > < / a : r > < a : e n d P a r a R P r   d i r t y = " 0 "   l a n g = " e n - U S " / > < / a : p > < / p : t x B o d y > < / p : s p > < p : s p > < p : n v S p P r > < p : c N v P r   i d = " 4 "   n a m e = " C o n t e n t   P l a c e h o l d e r   3 " > < a : e x t L s t > < a : e x t   u r i = " { 3 6 D F 2 E A E - F 6 0 4 - 4 5 2 9 - A 4 1 E - 9 1 F D E 9 8 1 1 F 9 F } " > < a 1 6 : c r e a t i o n I d   x m l n s : a 1 6 = " h t t p : / / s c h e m a s . m i c r o s o f t . c o m / o f f i c e / d r a w i n g / 2 0 1 0 / m a i n "   i d = " { 4 F B 6 1 E 4 2 - 5 9 9 0 - 4 1 3 6 - 9 7 1 1 - 0 5 4 E C D 6 D 7 A 8 3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8 3 9 7 8 8 "   y = " 2 5 0 5 0 7 5 " / > < a : e x t   c x = " 5 1 5 7 7 8 7 "   c y = " 3 6 8 4 5 8 8 " / > < / a : x f r m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T e x t   P l a c e h o l d e r   4 " > < a : e x t L s t > < a : e x t   u r i = " { 0 A 9 A C 1 9 D - C 9 A E - 4 8 0 3 - 9 F 6 D - B D 5 1 F 6 C D 9 0 A 5 } " > < a 1 6 : c r e a t i o n I d   x m l n s : a 1 6 = " h t t p : / / s c h e m a s . m i c r o s o f t . c o m / o f f i c e / d r a w i n g / 2 0 1 0 / m a i n "   i d = " { A C 8 5 3 0 D 2 - D 6 D 6 - 4 D 5 E - 9 3 8 1 - F 6 0 D 7 C 2 B 3 B D A } " / > < / a : e x t > < / a : e x t L s t > < / p : c N v P r > < p : c N v S p P r > < a : s p L o c k s   n o G r p = " t r u e " / > < / p : c N v S p P r > < p : n v P r > < p : p h   i d x = " 3 "   t y p e = " b o d y " / > < / p : n v P r > < / p : n v S p P r > < p : s p P r > < a : x f r m   r o t = " 0 " > < a : o f f   x = " 6 1 7 2 2 0 0 "   y = " 1 6 8 1 1 6 3 " / > < a : e x t   c x = " 5 1 8 3 1 8 7 "   c y = " 8 2 3 9 1 2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1 "   d i r t y = " 0 "   l a n g = " e n - U S "   s z = " 2 4 0 0 "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> E d i t   M a s t e r   t e x t   s t y l e s < / a : t > < / a : r > < a : e n d P a r a R P r   d i r t y = " 0 "   l a n g = " e n - U S " / > < / a : p > < / p : t x B o d y > < / p : s p > < p : s p > < p : n v S p P r > < p : c N v P r   i d = " 6 "   n a m e = " C o n t e n t   P l a c e h o l d e r   5 " > < a : e x t L s t > < a : e x t   u r i = " { C F B 5 0 1 D 9 - 6 0 A D - 4 D 9 0 - A A 5 3 - 6 5 C A 2 5 C C C C 6 8 } " > < a 1 6 : c r e a t i o n I d   x m l n s : a 1 6 = " h t t p : / / s c h e m a s . m i c r o s o f t . c o m / o f f i c e / d r a w i n g / 2 0 1 0 / m a i n "   i d = " { E 2 5 E C 0 D 4 - D 9 B 0 - 4 B E 3 - 9 1 2 F - 4 D A B 6 2 F B 9 0 8 5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6 1 7 2 2 0 0 "   y = " 2 5 0 5 0 7 5 " / > < a : e x t   c x = " 5 1 8 3 1 8 7 "   c y = " 3 6 8 4 5 8 8 " / > < / a : x f r m > < a : p r s t G e o m   p r s t = " r e c t " > < a : a v L s t / > < / a : p r s t G e o m > < / p : s p P r > < p : t x B o d y > < a : b o d y P r   r t l C o l = " 0 "   v e r t = " h o r z " /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7 "   n a m e = " D a t e   P l a c e h o l d e r   6 " > < a : e x t L s t > < a : e x t   u r i = " { 1 9 D 7 4 A 1 7 - A 0 1 F - 4 3 3 3 - A A A 5 - 4 4 0 E 6 B 2 9 3 6 B 3 } " > < a 1 6 : c r e a t i o n I d   x m l n s : a 1 6 = " h t t p : / / s c h e m a s . m i c r o s o f t . c o m / o f f i c e / d r a w i n g / 2 0 1 0 / m a i n "   i d = " { 8 E A 2 2 7 7 9 - 8 1 5 E - 4 A B 3 - A 1 7 2 - 6 0 B 8 F 4 4 6 1 6 2 B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1 A 3 F A B 2 3 - 6 C A 2 - 4 2 4 F - 9 2 2 A - 4 0 B F 7 E D E F 1 5 2 } "   t y p e = " d a t e t i m e 1 " > < a : t > 5 / 2 5 / 2 0 2 1 < / a : t > < / a : f l d > < a : e n d P a r a R P r   d i r t y = " 0 "   l a n g = " e n - U S " / > < / a : p > < / p : t x B o d y > < / p : s p > < p : s p > < p : n v S p P r > < p : c N v P r   i d = " 8 "   n a m e = " F o o t e r   P l a c e h o l d e r   7 " > < a : e x t L s t > < a : e x t   u r i = " { F B F 2 2 E E 4 - D 6 4 B - 4 6 B 0 - A A D 6 - D B 8 E D 4 6 8 A 3 9 A } " > < a 1 6 : c r e a t i o n I d   x m l n s : a 1 6 = " h t t p : / / s c h e m a s . m i c r o s o f t . c o m / o f f i c e / d r a w i n g / 2 0 1 0 / m a i n "   i d = " { 0 2 E C E B 3 C - 4 B D 4 - 4 6 6 4 - 9 5 4 4 - 8 3 8 3 5 6 B 1 1 E 0 E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9 "   n a m e = " S l i d e   N u m b e r   P l a c e h o l d e r   8 " > < a : e x t L s t > < a : e x t   u r i = " { F 2 8 8 F 6 C 9 - 6 0 4 E - 4 2 9 D - B 2 B E - D A 1 7 3 6 9 3 3 C A 7 } " > < a 1 6 : c r e a t i o n I d   x m l n s : a 1 6 = " h t t p : / / s c h e m a s . m i c r o s o f t . c o m / o f f i c e / d r a w i n g / 2 0 1 0 / m a i n "   i d = " { F 2 5 D 4 D B 5 - 7 C 2 3 - 4 D 4 F - 9 6 0 4 - D B F 6 6 3 2 2 B 0 1 E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B B D D C E C F - C B F 1 - 4 A D C - A E 7 8 - 3 2 1 5 A D 4 D 8 5 B 6 } "   t y p e = " s l i d e n u m " / > < a : e n d P a r a R P r   d i r t y = " 0 "   l a n g = " e n - U S " / > < / a : p > < / p : t x B o d y > < / p : s p > < / p : s p T r e e > < p : e x t L s t > < p : e x t   u r i = " { F D 1 D 7 E 9 9 - 5 0 E E - 4 8 0 A - A 9 8 F - 7 C 0 5 1 C 9 C E C E 3 } " > < p 1 4 : c r e a t i o n I d   x m l n s : p 1 4 = " h t t p : / / s c h e m a s . m i c r o s o f t . c o m / o f f i c e / p o w e r p o i n t / 2 0 1 0 / m a i n "   v a l = " 1 6 2 1 9 4 9 8 2 8 9 1 9 " / > < / p : e x t > < / p : e x t L s t > < / p : c S l d > < p : c l r M a p O v r > < a : m a s t e r C l r M a p p i n g / > < / p : c l r M a p O v r > < / p : s l d L a y o u t >
</file>

<file path=ppt/slideLayouts/slideLayout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 T i t l e   O n l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E F 0 9 1 0 6 4 - 0 0 D 7 - 4 8 C D - 9 8 E 8 - 2 2 2 4 D D F 9 5 3 7 D } " > < a 1 6 : c r e a t i o n I d   x m l n s : a 1 6 = " h t t p : / / s c h e m a s . m i c r o s o f t . c o m / o f f i c e / d r a w i n g / 2 0 1 0 / m a i n "   i d = " { 7 3 9 1 8 B 5 4 - E 7 6 7 - 4 A 6 1 - A 6 2 A - 2 E 1 B 9 A E 7 E 5 B A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D a t e   P l a c e h o l d e r   2 " > < a : e x t L s t > < a : e x t   u r i = " { 8 0 0 F 7 F C D - 1 4 4 D - 4 1 F 6 - 9 3 8 2 - A C 3 F 5 4 7 3 A 2 8 2 } " > < a 1 6 : c r e a t i o n I d   x m l n s : a 1 6 = " h t t p : / / s c h e m a s . m i c r o s o f t . c o m / o f f i c e / d r a w i n g / 2 0 1 0 / m a i n "   i d = " { 6 1 9 2 6 B B 6 - 4 1 D 7 - 4 0 7 3 - A 6 8 D - 9 D 8 D 5 6 C F 2 A 0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3 6 1 9 B 9 8 B - 8 A D 0 - 4 F 2 5 - A A 4 E - 4 2 3 B C 2 4 B 2 1 0 5 } "   t y p e = " d a t e t i m e 1 " > < a : t > 5 / 2 5 / 2 0 2 1 < / a : t > < / a : f l d > < a : e n d P a r a R P r   d i r t y = " 0 "   l a n g = " e n - U S " / > < / a : p > < / p : t x B o d y > < / p : s p > < p : s p > < p : n v S p P r > < p : c N v P r   i d = " 4 "   n a m e = " F o o t e r   P l a c e h o l d e r   3 " > < a : e x t L s t > < a : e x t   u r i = " { B D A A 0 4 3 E - 3 E F 2 - 4 5 D 1 - B B 4 2 - 3 0 C D 6 C 7 3 4 4 5 9 } " > < a 1 6 : c r e a t i o n I d   x m l n s : a 1 6 = " h t t p : / / s c h e m a s . m i c r o s o f t . c o m / o f f i c e / d r a w i n g / 2 0 1 0 / m a i n "   i d = " { E 4 3 3 6 4 4 C - F 8 B A - 4 1 8 4 - B 6 2 1 - 6 5 E C 1 6 E 4 C A 6 7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S l i d e   N u m b e r   P l a c e h o l d e r   4 " > < a : e x t L s t > < a : e x t   u r i = " { A B 4 9 1 B 2 9 - 0 F 4 4 - 4 6 6 6 - 8 C 8 D - F 2 C F F A 2 A 2 9 C E } " > < a 1 6 : c r e a t i o n I d   x m l n s : a 1 6 = " h t t p : / / s c h e m a s . m i c r o s o f t . c o m / o f f i c e / d r a w i n g / 2 0 1 0 / m a i n "   i d = " { C 8 4 8 6 5 6 2 - 4 2 4 C - 4 B 2 1 - B 9 3 C - 7 3 4 5 E 8 E 0 5 0 1 3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C F 8 A 5 8 3 B - F 4 B 2 - 4 4 1 C - B C 5 6 - B D F 8 4 E B 6 D D 6 3 } "   t y p e = " s l i d e n u m " / > < a : e n d P a r a R P r   d i r t y = " 0 "   l a n g = " e n - U S " / > < / a : p > < / p : t x B o d y > < / p : s p > < / p : s p T r e e > < p : e x t L s t > < p : e x t   u r i = " { B 1 7 3 0 3 8 9 - 7 2 8 F - 4 6 D D - A E 9 C - F 3 B F 0 6 8 D B 8 F A } " > < p 1 4 : c r e a t i o n I d   x m l n s : p 1 4 = " h t t p : / / s c h e m a s . m i c r o s o f t . c o m / o f f i c e / p o w e r p o i n t / 2 0 1 0 / m a i n "   v a l = " 1 6 2 1 9 4 9 8 2 8 9 2 2 " / > < / p : e x t > < / p : e x t L s t > < / p : c S l d > < p : c l r M a p O v r > < a : m a s t e r C l r M a p p i n g / > < / p : c l r M a p O v r > < / p : s l d L a y o u t >
</file>

<file path=ppt/slideLayouts/slideLayout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b l a n k " > < p : c S l d   n a m e = " B l a n k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D a t e   P l a c e h o l d e r   1 " > < a : e x t L s t > < a : e x t   u r i = " { C C E A 2 3 9 1 - 9 3 E F - 4 8 5 4 - A A F 0 - 1 F 6 0 6 3 9 9 E 9 1 F } " > < a 1 6 : c r e a t i o n I d   x m l n s : a 1 6 = " h t t p : / / s c h e m a s . m i c r o s o f t . c o m / o f f i c e / d r a w i n g / 2 0 1 0 / m a i n "   i d = " { B F A E 3 1 0 D - D F 7 5 - 4 F 3 4 - A 5 3 2 - 7 4 4 9 4 2 A B D 2 4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B 7 D E 1 4 3 D - 9 7 5 3 - 4 9 1 7 - 8 C A 3 - C 3 1 C A 1 0 7 5 5 9 5 } "   t y p e = " d a t e t i m e 1 " > < a : t > 5 / 2 5 / 2 0 2 1 < / a : t > < / a : f l d > < a : e n d P a r a R P r   d i r t y = " 0 "   l a n g = " e n - U S " / > < / a : p > < / p : t x B o d y > < / p : s p > < p : s p > < p : n v S p P r > < p : c N v P r   i d = " 3 "   n a m e = " F o o t e r   P l a c e h o l d e r   2 " > < a : e x t L s t > < a : e x t   u r i = " { 2 9 A 8 B 7 D 5 - 8 1 1 0 - 4 1 8 3 - B D E 8 - B B F 6 C 0 D 2 0 3 D 5 } " > < a 1 6 : c r e a t i o n I d   x m l n s : a 1 6 = " h t t p : / / s c h e m a s . m i c r o s o f t . c o m / o f f i c e / d r a w i n g / 2 0 1 0 / m a i n "   i d = " { A 4 4 E 3 9 7 8 - D 6 9 F - 4 3 5 F - B A B 1 - 5 D A 8 5 4 4 D 8 C D A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S l i d e   N u m b e r   P l a c e h o l d e r   3 " > < a : e x t L s t > < a : e x t   u r i = " { 5 5 B 5 E 3 2 B - A D 9 6 - 4 8 A 2 - B 0 F F - B 6 F C A 8 8 9 0 F 1 2 } " > < a 1 6 : c r e a t i o n I d   x m l n s : a 1 6 = " h t t p : / / s c h e m a s . m i c r o s o f t . c o m / o f f i c e / d r a w i n g / 2 0 1 0 / m a i n "   i d = " { B 5 1 3 B 4 E A - C 3 3 5 - 4 C 5 E - B 7 7 4 - E F F D 2 7 A 7 E A 7 2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2 4 4 5 E 5 7 4 - B 9 2 9 - 4 B 4 3 - 8 8 B 7 - 5 A B E 0 0 B 4 4 2 1 E } "   t y p e = " s l i d e n u m " / > < a : e n d P a r a R P r   d i r t y = " 0 "   l a n g = " e n - U S " / > < / a : p > < / p : t x B o d y > < / p : s p > < / p : s p T r e e > < p : e x t L s t > < p : e x t   u r i = " { 0 1 6 4 9 6 3 6 - 2 F 9 6 - 4 8 3 1 - 9 F C B - B D 7 A 5 0 5 4 5 1 B 9 } " > < p 1 4 : c r e a t i o n I d   x m l n s : p 1 4 = " h t t p : / / s c h e m a s . m i c r o s o f t . c o m / o f f i c e / p o w e r p o i n t / 2 0 1 0 / m a i n "   v a l = " 1 6 2 1 9 4 9 8 2 8 9 2 4 " / > < / p : e x t > < / p : e x t L s t > < / p : c S l d > < p : c l r M a p O v r > < a : m a s t e r C l r M a p p i n g / > < / p : c l r M a p O v r > < / p : s l d L a y o u t >
</file>

<file path=ppt/slideLayouts/slideLayout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T x " > < p : c S l d   n a m e = " C o n t e n t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A 6 4 8 A B 1 2 - 6 9 6 8 - 4 1 1 9 - B B 0 5 - D 4 C 5 B E A 1 2 7 D 3 } " > < a 1 6 : c r e a t i o n I d   x m l n s : a 1 6 = " h t t p : / / s c h e m a s . m i c r o s o f t . c o m / o f f i c e / d r a w i n g / 2 0 1 0 / m a i n "   i d = " { 8 3 D 0 9 A B 9 - 5 0 C B - 4 6 F 1 - 8 E B 4 - B 7 9 3 E 8 6 C C 1 E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4 5 7 2 0 0 " / > < a : e x t   c x = " 3 9 3 2 2 3 7 "   c y = " 1 6 0 0 2 0 0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l v l = " 0 " > < a : d e f R P r   d i r t y = " 0 "   l a n g = " e n - U S "   s z = " 3 2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4 8 E 9 E 9 7 2 - F 7 9 7 - 4 4 A A - 8 2 C E - C F 1 6 1 4 7 E 4 A 6 7 } " > < a 1 6 : c r e a t i o n I d   x m l n s : a 1 6 = " h t t p : / / s c h e m a s . m i c r o s o f t . c o m / o f f i c e / d r a w i n g / 2 0 1 0 / m a i n "   i d = " { 3 7 6 E 0 5 8 D - 5 7 4 A - 4 8 B 5 - 8 3 F C - F 7 E 8 B 6 A 5 9 8 9 A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5 1 8 3 1 8 7 "   y = " 9 8 7 4 2 5 " / > < a : e x t   c x = " 6 1 7 2 2 0 0 "   c y = " 4 8 7 3 6 2 5 " / > < / a : x f r m > < a : p r s t G e o m   p r s t = " r e c t " > < a : a v L s t / > < / a : p r s t G e o m > < / p : s p P r > < p : t x B o d y > < a : b o d y P r   r t l C o l = " 0 "   v e r t = " h o r z " / > < a : l s t S t y l e > < a : l v l 1 p P r   l v l = " 0 " > < a : d e f R P r   d i r t y = " 0 "   l a n g = " e n - U S "   s z = " 3 2 0 0 " / > < / a : l v l 1 p P r > < a : l v l 2 p P r   l v l = " 1 " > < a : d e f R P r   d i r t y = " 0 "   l a n g = " e n - U S "   s z = " 2 8 0 0 " / > < / a : l v l 2 p P r > < a : l v l 3 p P r   l v l = " 2 " > < a : d e f R P r   d i r t y = " 0 "   l a n g = " e n - U S "   s z = " 2 4 0 0 " / > < / a : l v l 3 p P r > < a : l v l 4 p P r   l v l = " 3 " > < a : d e f R P r   d i r t y = " 0 "   l a n g = " e n - U S "   s z = " 2 0 0 0 " / > < / a : l v l 4 p P r > < a : l v l 5 p P r   l v l = " 4 " > < a : d e f R P r   d i r t y = " 0 "   l a n g = " e n - U S "   s z = " 2 0 0 0 " / > < / a : l v l 5 p P r > < a : l v l 6 p P r   l v l = " 5 " > < a : d e f R P r   d i r t y = " 0 "   l a n g = " e n - U S "   s z = " 2 0 0 0 " / > < / a : l v l 6 p P r > < a : l v l 7 p P r   l v l = " 6 " > < a : d e f R P r   d i r t y = " 0 "   l a n g = " e n - U S "   s z = " 2 0 0 0 " / > < / a : l v l 7 p P r > < a : l v l 8 p P r   l v l = " 7 " > < a : d e f R P r   d i r t y = " 0 "   l a n g = " e n - U S "   s z = " 2 0 0 0 " / > < / a : l v l 8 p P r > < a : l v l 9 p P r   l v l = " 8 " > < a : d e f R P r   d i r t y = " 0 "   l a n g = " e n - U S "   s z = " 2 0 0 0 " / > < / a : l v l 9 p P r > < / a : l s t S t y l e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F 6 2 9 6 4 6 C - B 1 4 7 - 4 A C 0 - B 2 3 F - E 2 5 5 2 4 0 0 F 8 8 1 } " > < a 1 6 : c r e a t i o n I d   x m l n s : a 1 6 = " h t t p : / / s c h e m a s . m i c r o s o f t . c o m / o f f i c e / d r a w i n g / 2 0 1 0 / m a i n "   i d = " { 7 8 0 A B 3 0 2 - A 7 3 5 - 4 A 5 9 - B 6 A D - 0 1 1 4 D C C 8 8 6 0 1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3 9 7 8 8 "   y = " 2 0 5 7 4 0 0 " / > < a : e x t   c x = " 3 9 3 2 2 3 7 "   c y = " 3 8 1 1 5 8 7 " / > < / a : x f r m > < a : p r s t G e o m   p r s t = " r e c t " > < a : a v L s t / > < / a : p r s t G e o m > < / p : s p P r > < p : t x B o d y > < a : b o d y P r   r t l C o l = " 0 "   v e r t = " h o r z " / > < a : l s t S t y l e > < a : l v l 1 p P r   i n d e n t = " 0 "   l v l = " 0 "   m a r L = " 0 " > < a : b u N o n e / > < a : d e f R P r   d i r t y = " 0 "   l a n g = " e n - U S "   s z = " 1 6 0 0 " / > < / a : l v l 1 p P r > < a : l v l 2 p P r   i n d e n t = " 0 "   l v l = " 1 "   m a r L = " 4 5 7 2 0 0 " > < a : b u N o n e / > < a : d e f R P r   d i r t y = " 0 "   l a n g = " e n - U S "   s z = " 1 4 0 0 " / > < / a : l v l 2 p P r > < a : l v l 3 p P r   i n d e n t = " 0 "   l v l = " 2 "   m a r L = " 9 1 4 4 0 0 " > < a : b u N o n e / > < a : d e f R P r   d i r t y = " 0 "   l a n g = " e n - U S "   s z = " 1 2 0 0 " / > < / a : l v l 3 p P r > < a : l v l 4 p P r   i n d e n t = " 0 "   l v l = " 3 "   m a r L = " 1 3 7 1 6 0 0 " > < a : b u N o n e / > < a : d e f R P r   d i r t y = " 0 "   l a n g = " e n - U S "   s z = " 1 0 0 0 " / > < / a : l v l 4 p P r > < a : l v l 5 p P r   i n d e n t = " 0 "   l v l = " 4 "   m a r L = " 1 8 2 8 8 0 0 " > < a : b u N o n e / > < a : d e f R P r   d i r t y = " 0 "   l a n g = " e n - U S "   s z = " 1 0 0 0 " / > < / a : l v l 5 p P r > < a : l v l 6 p P r   i n d e n t = " 0 "   l v l = " 5 "   m a r L = " 2 2 8 6 0 0 0 " > < a : b u N o n e / > < a : d e f R P r   d i r t y = " 0 "   l a n g = " e n - U S "   s z = " 1 0 0 0 " / > < / a : l v l 6 p P r > < a : l v l 7 p P r   i n d e n t = " 0 "   l v l = " 6 "   m a r L = " 2 7 4 3 2 0 0 " > < a : b u N o n e / > < a : d e f R P r   d i r t y = " 0 "   l a n g = " e n - U S "   s z = " 1 0 0 0 " / > < / a : l v l 7 p P r > < a : l v l 8 p P r   i n d e n t = " 0 "   l v l = " 7 "   m a r L = " 3 2 0 0 4 0 0 " > < a : b u N o n e / > < a : d e f R P r   d i r t y = " 0 "   l a n g = " e n - U S "   s z = " 1 0 0 0 " / > < / a : l v l 8 p P r > < a : l v l 9 p P r   i n d e n t = " 0 "   l v l = " 8 "   m a r L = " 3 6 5 7 6 0 0 " > < a : b u N o n e / > < a : d e f R P r   d i r t y = " 0 "   l a n g = " e n - U S "   s z = " 1 0 0 0 " / > < / a : l v l 9 p P r > < / a : l s t S t y l e > < a : p > < a : p P r   l v l = " 0 " / > < a : r > < a : r P r   d i r t y = " 0 "   l a n g = " e n - U S " / > < a : t >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1 9 A 4 1 3 0 2 - 3 D F 8 - 4 5 5 E - A 6 9 F - 2 8 E F E 7 6 5 0 A D D } " > < a 1 6 : c r e a t i o n I d   x m l n s : a 1 6 = " h t t p : / / s c h e m a s . m i c r o s o f t . c o m / o f f i c e / d r a w i n g / 2 0 1 0 / m a i n "   i d = " { 6 A D E 1 5 F C - 9 4 0 5 - 4 D 2 1 - 9 A 3 4 - F 8 1 2 C 1 D 4 1 E 9 6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D 7 6 3 1 6 F 7 - 2 C 7 F - 4 D 1 1 - 8 7 8 C - D E B B 5 4 7 E D 7 C D } "   t y p e = " d a t e t i m e 1 " > < a : t > 5 / 2 5 / 2 0 2 1 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5 9 F 7 D F 0 4 - 3 5 6 8 - 4 0 4 B - 9 6 8 3 - 9 8 B F F 6 7 8 B F 3 C } " > < a 1 6 : c r e a t i o n I d   x m l n s : a 1 6 = " h t t p : / / s c h e m a s . m i c r o s o f t . c o m / o f f i c e / d r a w i n g / 2 0 1 0 / m a i n "   i d = " { 3 D 9 8 7 5 7 1 - 0 6 1 8 - 4 A 2 F - 9 4 B E - 5 F E 2 E F 9 C 4 A C 0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B 5 3 9 2 3 C 8 - D 9 5 6 - 4 F 8 7 - 9 7 0 F - 6 D 6 3 9 5 C F D 8 B 1 } " > < a 1 6 : c r e a t i o n I d   x m l n s : a 1 6 = " h t t p : / / s c h e m a s . m i c r o s o f t . c o m / o f f i c e / d r a w i n g / 2 0 1 0 / m a i n "   i d = " { 4 3 F E 5 5 1 3 - C B 7 9 - 4 4 A 6 - B 7 D C - 4 6 F E E 7 9 E D 9 4 5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1 F 6 A 5 7 5 5 - 8 6 3 4 - 4 3 A 9 - B C 0 7 - C E 8 A A 5 7 1 8 0 1 3 } "   t y p e = " s l i d e n u m " / > < a : e n d P a r a R P r   d i r t y = " 0 "   l a n g = " e n - U S " / > < / a : p > < / p : t x B o d y > < / p : s p > < / p : s p T r e e > < p : e x t L s t > < p : e x t   u r i = " { F 4 D 4 B 9 E C - 4 6 5 5 - 4 2 F C - B 3 C 3 - A 3 E D C A 2 7 6 5 F 8 } " > < p 1 4 : c r e a t i o n I d   x m l n s : p 1 4 = " h t t p : / / s c h e m a s . m i c r o s o f t . c o m / o f f i c e / p o w e r p o i n t / 2 0 1 0 / m a i n "   v a l = " 1 6 2 1 9 4 9 8 2 8 9 2 6 " / > < / p : e x t > < / p : e x t L s t > < / p : c S l d > < p : c l r M a p O v r > < a : m a s t e r C l r M a p p i n g / > < / p : c l r M a p O v r > < / p : s l d L a y o u t >
</file>

<file path=ppt/slideLayouts/slideLayout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p i c T x " > < p : c S l d   n a m e = " P i c t u r e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E 4 7 3 F B B 6 - 4 F 6 D - 4 E 0 F - A 0 A B - 2 B 8 5 1 E 0 7 2 8 C B } " > < a 1 6 : c r e a t i o n I d   x m l n s : a 1 6 = " h t t p : / / s c h e m a s . m i c r o s o f t . c o m / o f f i c e / d r a w i n g / 2 0 1 0 / m a i n "   i d = " { D E 3 2 C 5 A C - A 7 6 E - 4 D C 9 - 8 4 E 2 - 8 7 7 F 4 1 0 C E 9 7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9 7 8 8 "   y = " 4 5 7 2 0 0 " / > < a : e x t   c x = " 3 9 3 2 2 3 7 "   c y = " 1 6 0 0 2 0 0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l v l = " 0 " > < a : d e f R P r   d i r t y = " 0 "   l a n g = " e n - U S "   s z = " 3 2 0 0 " / > < / a : l v l 1 p P r > < / a : l s t S t y l e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2 0 E 7 A 2 F 2 - 1 3 6 4 - 4 D 0 4 - A E 9 2 - 0 C 9 4 8 D C 0 0 C 6 1 } " > < a 1 6 : c r e a t i o n I d   x m l n s : a 1 6 = " h t t p : / / s c h e m a s . m i c r o s o f t . c o m / o f f i c e / d r a w i n g / 2 0 1 0 / m a i n "   i d = " { B B 7 4 9 4 C D - 0 D D 3 - 4 D 9 9 - 9 C 3 9 - 3 B 6 8 8 D 7 2 C 1 A E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5 1 8 3 1 8 7 "   y = " 9 8 7 4 2 5 " / > < a : e x t   c x = " 6 1 7 2 2 0 0 "   c y = " 4 8 7 3 6 2 5 " / > < / a : x f r m > < a : p r s t G e o m   p r s t = " r e c t " > < a : a v L s t / > < / a : p r s t G e o m > < / p : s p P r > < p : t x B o d y > < a : b o d y P r   r t l C o l = " 0 "   v e r t = " h o r z " / > < a : l s t S t y l e > < a : l v l 1 p P r   i n d e n t = " 0 "   l v l = " 0 "   m a r L = " 0 " > < a : b u N o n e / > < a : d e f R P r   d i r t y = " 0 "   l a n g = " e n - U S "   s z = " 3 2 0 0 " / > < / a : l v l 1 p P r > < a : l v l 2 p P r   i n d e n t = " 0 "   l v l = " 1 "   m a r L = " 4 5 7 2 0 0 " > < a : b u N o n e / > < a : d e f R P r   d i r t y = " 0 "   l a n g = " e n - U S "   s z = " 2 8 0 0 " / > < / a : l v l 2 p P r > < a : l v l 3 p P r   i n d e n t = " 0 "   l v l = " 2 "   m a r L = " 9 1 4 4 0 0 " > < a : b u N o n e / > < a : d e f R P r   d i r t y = " 0 "   l a n g = " e n - U S "   s z = " 2 4 0 0 " / > < / a : l v l 3 p P r > < a : l v l 4 p P r   i n d e n t = " 0 "   l v l = " 3 "   m a r L = " 1 3 7 1 6 0 0 " > < a : b u N o n e / > < a : d e f R P r   d i r t y = " 0 "   l a n g = " e n - U S "   s z = " 2 0 0 0 " / > < / a : l v l 4 p P r > < a : l v l 5 p P r   i n d e n t = " 0 "   l v l = " 4 "   m a r L = " 1 8 2 8 8 0 0 " > < a : b u N o n e / > < a : d e f R P r   d i r t y = " 0 "   l a n g = " e n - U S "   s z = " 2 0 0 0 " / > < / a : l v l 5 p P r > < a : l v l 6 p P r   i n d e n t = " 0 "   l v l = " 5 "   m a r L = " 2 2 8 6 0 0 0 " > < a : b u N o n e / > < a : d e f R P r   d i r t y = " 0 "   l a n g = " e n - U S "   s z = " 2 0 0 0 " / > < / a : l v l 6 p P r > < a : l v l 7 p P r   i n d e n t = " 0 "   l v l = " 6 "   m a r L = " 2 7 4 3 2 0 0 " > < a : b u N o n e / > < a : d e f R P r   d i r t y = " 0 "   l a n g = " e n - U S "   s z = " 2 0 0 0 " / > < / a : l v l 7 p P r > < a : l v l 8 p P r   i n d e n t = " 0 "   l v l = " 7 "   m a r L = " 3 2 0 0 4 0 0 " > < a : b u N o n e / > < a : d e f R P r   d i r t y = " 0 "   l a n g = " e n - U S "   s z = " 2 0 0 0 " / > < / a : l v l 8 p P r > < a : l v l 9 p P r   i n d e n t = " 0 "   l v l = " 8 "   m a r L = " 3 6 5 7 6 0 0 " > < a : b u N o n e / > < a : d e f R P r   d i r t y = " 0 "   l a n g = " e n - U S "   s z = " 2 0 0 0 " / > < / a : l v l 9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T e x t   P l a c e h o l d e r   3 " > < a : e x t L s t > < a : e x t   u r i = " { 1 6 F F 2 C 9 C - 0 4 7 A - 4 2 9 7 - B 9 0 6 - 9 A 4 6 B C 8 3 5 B C 4 } " > < a 1 6 : c r e a t i o n I d   x m l n s : a 1 6 = " h t t p : / / s c h e m a s . m i c r o s o f t . c o m / o f f i c e / d r a w i n g / 2 0 1 0 / m a i n "   i d = " { 8 F D 2 6 F 0 0 - 7 C 7 E - 4 7 4 5 - A 4 2 2 - C 0 7 C E 1 F 7 3 A E 5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8 3 9 7 8 8 "   y = " 2 0 5 7 4 0 0 " / > < a : e x t   c x = " 3 9 3 2 2 3 7 "   c y = " 3 8 1 1 5 8 7 " / > < / a : x f r m > < a : p r s t G e o m   p r s t = " r e c t " > < a : a v L s t / > < / a : p r s t G e o m > < / p : s p P r > < p : t x B o d y > < a : b o d y P r   r t l C o l = " 0 "   v e r t = " h o r z " / > < a : l s t S t y l e > < a : l v l 1 p P r   i n d e n t = " 0 "   l v l = " 0 "   m a r L = " 0 " > < a : b u N o n e / > < a : d e f R P r   d i r t y = " 0 "   l a n g = " e n - U S "   s z = " 1 6 0 0 " / > < / a : l v l 1 p P r > < a : l v l 2 p P r   i n d e n t = " 0 "   l v l = " 1 "   m a r L = " 4 5 7 2 0 0 " > < a : b u N o n e / > < a : d e f R P r   d i r t y = " 0 "   l a n g = " e n - U S "   s z = " 1 4 0 0 " / > < / a : l v l 2 p P r > < a : l v l 3 p P r   i n d e n t = " 0 "   l v l = " 2 "   m a r L = " 9 1 4 4 0 0 " > < a : b u N o n e / > < a : d e f R P r   d i r t y = " 0 "   l a n g = " e n - U S "   s z = " 1 2 0 0 " / > < / a : l v l 3 p P r > < a : l v l 4 p P r   i n d e n t = " 0 "   l v l = " 3 "   m a r L = " 1 3 7 1 6 0 0 " > < a : b u N o n e / > < a : d e f R P r   d i r t y = " 0 "   l a n g = " e n - U S "   s z = " 1 0 0 0 " / > < / a : l v l 4 p P r > < a : l v l 5 p P r   i n d e n t = " 0 "   l v l = " 4 "   m a r L = " 1 8 2 8 8 0 0 " > < a : b u N o n e / > < a : d e f R P r   d i r t y = " 0 "   l a n g = " e n - U S "   s z = " 1 0 0 0 " / > < / a : l v l 5 p P r > < a : l v l 6 p P r   i n d e n t = " 0 "   l v l = " 5 "   m a r L = " 2 2 8 6 0 0 0 " > < a : b u N o n e / > < a : d e f R P r   d i r t y = " 0 "   l a n g = " e n - U S "   s z = " 1 0 0 0 " / > < / a : l v l 6 p P r > < a : l v l 7 p P r   i n d e n t = " 0 "   l v l = " 6 "   m a r L = " 2 7 4 3 2 0 0 " > < a : b u N o n e / > < a : d e f R P r   d i r t y = " 0 "   l a n g = " e n - U S "   s z = " 1 0 0 0 " / > < / a : l v l 7 p P r > < a : l v l 8 p P r   i n d e n t = " 0 "   l v l = " 7 "   m a r L = " 3 2 0 0 4 0 0 " > < a : b u N o n e / > < a : d e f R P r   d i r t y = " 0 "   l a n g = " e n - U S "   s z = " 1 0 0 0 " / > < / a : l v l 8 p P r > < a : l v l 9 p P r   i n d e n t = " 0 "   l v l = " 8 "   m a r L = " 3 6 5 7 6 0 0 " > < a : b u N o n e / > < a : d e f R P r   d i r t y = " 0 "   l a n g = " e n - U S "   s z = " 1 0 0 0 " / > < / a : l v l 9 p P r > < / a : l s t S t y l e > < a : p > < a : p P r   l v l = " 0 " / > < a : r > < a : r P r   d i r t y = " 0 "   l a n g = " e n - U S " / > < a : t > E d i t   M a s t e r   t e x t   s t y l e s < / a : t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E F 6 A 3 2 8 F - 7 4 5 C - 4 C E A - B 8 A 9 - 1 7 A 8 F 4 7 C 7 C 1 C } " > < a 1 6 : c r e a t i o n I d   x m l n s : a 1 6 = " h t t p : / / s c h e m a s . m i c r o s o f t . c o m / o f f i c e / d r a w i n g / 2 0 1 0 / m a i n "   i d = " { 1 A 4 4 C 2 D 5 - 4 0 C 2 - 4 8 B 4 - A F 4 B - 0 8 8 4 E 8 C 5 3 C F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B B 2 0 A F 6 D - 4 5 B 1 - 4 8 F 8 - 9 D 5 B - 5 2 F 2 3 E E F 1 1 A 6 } "   t y p e = " d a t e t i m e 1 " > < a : t > 5 / 2 5 / 2 0 2 1 < / a : t > < / a : f l d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5 F 9 9 D 6 0 9 - 8 5 D 8 - 4 B F 3 - A 4 7 7 - C B 2 2 5 C 5 0 B 8 A 3 } " > < a 1 6 : c r e a t i o n I d   x m l n s : a 1 6 = " h t t p : / / s c h e m a s . m i c r o s o f t . c o m / o f f i c e / d r a w i n g / 2 0 1 0 / m a i n "   i d = " { 8 A C B 9 0 6 3 - E 3 3 0 - 4 F 8 A - 9 4 2 6 - F 0 6 7 6 A A B C 8 6 0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3 F E 9 1 E 9 5 - A 0 5 9 - 4 6 E F - B F 2 6 - 8 7 F 7 A 2 2 8 5 B 5 C } " > < a 1 6 : c r e a t i o n I d   x m l n s : a 1 6 = " h t t p : / / s c h e m a s . m i c r o s o f t . c o m / o f f i c e / d r a w i n g / 2 0 1 0 / m a i n "   i d = " { 6 1 2 A C 1 A E - 9 E D 4 - 4 6 B 3 - B E C 8 - D 5 7 1 C B 6 9 7 E 6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p r s t G e o m   p r s t = " r e c t " > < a : a v L s t / > < / a : p r s t G e o m > < / p : s p P r > < p : t x B o d y > < a : b o d y P r   r t l C o l = " 0 "   v e r t = " h o r z " / > < a : l s t S t y l e / > < a : p > < a : p P r / > < a : f l d   i d = " { 4 A 0 2 1 0 C 9 - 1 5 7 C - 4 A F 8 - 9 F 6 7 - C 5 F D 6 A B 1 2 8 C F } "   t y p e = " s l i d e n u m " / > < a : e n d P a r a R P r   d i r t y = " 0 "   l a n g = " e n - U S " / > < / a : p > < / p : t x B o d y > < / p : s p > < / p : s p T r e e > < p : e x t L s t > < p : e x t   u r i = " { D E 0 9 D E 3 3 - F 3 3 9 - 4 B 7 6 - A D A 7 - A B 9 B 3 5 7 3 F 1 B C } " > < p 1 4 : c r e a t i o n I d   x m l n s : p 1 4 = " h t t p : / / s c h e m a s . m i c r o s o f t . c o m / o f f i c e / p o w e r p o i n t / 2 0 1 0 / m a i n "   v a l = " 1 6 2 1 9 4 9 8 2 8 9 2 8 " / > < / p : e x t > < / p : e x t L s t > < / p : c S l d > < p : c l r M a p O v r > < a : m a s t e r C l r M a p p i n g / > < / p : c l r M a p O v r > < / p : s l d L a y o u t >
</file>

<file path=ppt/slideMasters/_rels/slide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3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4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5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6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7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8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9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1 0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t h e m e / t h e m e 1 . x m l "   T y p e = " h t t p : / / s c h e m a s . o p e n x m l f o r m a t s . o r g / o f f i c e D o c u m e n t / 2 0 0 6 / r e l a t i o n s h i p s / t h e m e " / > < / R e l a t i o n s h i p s >
</file>

<file path=ppt/slideMasters/slideMaster1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1 "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P l a c e h o l d e r   1 " > < a : e x t L s t > < a : e x t   u r i = " { E A F 0 9 1 6 3 - 3 F C F - 4 6 B A - A 2 F F - 8 D 5 7 C E 4 A 5 6 A 8 } " > < a 1 6 : c r e a t i o n I d   x m l n s : a 1 6 = " h t t p : / / s c h e m a s . m i c r o s o f t . c o m / o f f i c e / d r a w i n g / 2 0 1 0 / m a i n "   i d = " { 4 5 7 E 7 B 2 4 - 7 1 8 D - 4 7 3 4 - A 5 3 3 - 6 F 3 6 7 F 3 8 1 7 B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8 3 8 2 0 0 "   y = " 3 6 5 1 2 5 " / > < a : e x t   c x = " 1 0 5 1 5 6 0 0 "   c y = " 1 3 2 5 5 6 3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3 "   n a m e = " T e x t   P l a c e h o l d e r   2 " > < a : e x t L s t > < a : e x t   u r i = " { 5 D F D 6 3 0 3 - 9 9 4 4 - 4 D A 8 - B 8 F E - 6 3 4 9 5 0 E 1 6 8 C 5 } " > < a 1 6 : c r e a t i o n I d   x m l n s : a 1 6 = " h t t p : / / s c h e m a s . m i c r o s o f t . c o m / o f f i c e / d r a w i n g / 2 0 1 0 / m a i n "   i d = " { B 4 2 8 9 F D 6 - C D 3 2 - 4 6 3 0 - A 0 8 3 - 9 5 9 D 6 A C 2 6 5 D 9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8 3 8 2 0 0 "   y = " 1 8 2 5 6 2 5 " / > < a : e x t   c x = " 1 0 5 1 5 6 0 0 "   c y = " 4 3 5 1 3 3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> < a : n o r m A u t o f i t / > < / a : b o d y P r > < a : l s t S t y l e / > < a : p > < a : p P r   l v l = " 0 " / > < a : r > < a : r P r   d i r t y = " 0 "   l a n g = " e n - U S " / > < a : t >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3 " > < a : e x t L s t > < a : e x t   u r i = " { 0 B 1 D 8 C F 1 - 3 5 E 9 - 4 4 5 3 - 8 1 9 7 - 2 B 5 0 3 0 8 9 0 8 B 8 } " > < a 1 6 : c r e a t i o n I d   x m l n s : a 1 6 = " h t t p : / / s c h e m a s . m i c r o s o f t . c o m / o f f i c e / d r a w i n g / 2 0 1 0 / m a i n "   i d = " { A D 8 6 7 6 9 9 - 5 E B 5 - 4 4 B A - 8 3 E 4 - 0 A E 1 A 1 6 A 1 D 6 3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8 3 8 2 0 0 "   y = " 6 3 5 6 3 5 0 " / > < a : e x t   c x = " 2 7 4 3 2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6 A C 7 7 9 3 B - F 1 F 6 - 4 5 B 8 - B B D B - 8 5 D 7 5 3 1 8 5 2 F 9 } "   t y p e = " d a t e t i m e 1 " > < a : t > 5 / 2 5 / 2 0 2 1 < / a : t > < / a : f l d > < a : e n d P a r a R P r   d i r t y = " 0 "   l a n g = " e n - U S " / > < / a : p > < / p : t x B o d y > < / p : s p > < p : s p > < p : n v S p P r > < p : c N v P r   i d = " 5 "   n a m e = " F o o t e r   P l a c e h o l d e r   4 " > < a : e x t L s t > < a : e x t   u r i = " { D 2 D 1 6 A 3 0 - 8 5 3 C - 4 3 4 0 - A F 6 2 - 5 D 4 9 6 9 F 7 5 1 8 D } " > < a 1 6 : c r e a t i o n I d   x m l n s : a 1 6 = " h t t p : / / s c h e m a s . m i c r o s o f t . c o m / o f f i c e / d r a w i n g / 2 0 1 0 / m a i n "   i d = " { D 5 E B 4 B 6 1 - D 9 8 C - 4 2 C 3 - B 1 B 0 - 8 3 4 7 2 5 A C 3 0 D 3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4 0 3 8 6 0 0 "   y = " 6 3 5 6 3 5 0 " / > < a : e x t   c x = " 4 1 1 4 8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l i d e   N u m b e r   P l a c e h o l d e r   5 " > < a : e x t L s t > < a : e x t   u r i = " { 3 0 F 8 1 0 9 E - E 6 3 5 - 4 7 0 C - 9 D 9 3 - 6 C 3 1 E A 7 1 A 6 3 0 } " > < a 1 6 : c r e a t i o n I d   x m l n s : a 1 6 = " h t t p : / / s c h e m a s . m i c r o s o f t . c o m / o f f i c e / d r a w i n g / 2 0 1 0 / m a i n "   i d = " { 2 5 2 A 3 5 4 2 - B 2 3 2 - 4 8 7 2 - A D 2 2 - 1 2 1 1 2 C 2 1 D A 5 3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8 6 1 0 6 0 0 "   y = " 6 3 5 6 3 5 0 " / > < a : e x t   c x = " 2 7 4 3 2 0 0 "   c y = " 3 6 5 1 2 5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d i r t y = " 0 "   l a n g = " e n - U S "   s z = " 1 2 0 0 " > < a : s o l i d F i l l > < a : s c h e m e C l r   v a l = " t x 1 " > < a : t i n t   v a l = " 7 5 0 0 0 " / > < / a : s c h e m e C l r > < / a : s o l i d F i l l > < / a : d e f R P r > < / a : l v l 1 p P r > < / a : l s t S t y l e > < a : p > < a : p P r / > < a : f l d   i d = " { E 1 4 F E 8 7 D - 2 4 6 8 - 4 A E E - 9 3 7 7 - 7 3 C 4 2 9 F F D E B 2 } "   t y p e = " s l i d e n u m " /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4 9 "   r : i d = " r I d 1 " / > < p : s l d L a y o u t I d   i d = " 2 1 4 7 4 8 3 6 5 0 "   r : i d = " r I d 2 " / > < p : s l d L a y o u t I d   i d = " 2 1 4 7 4 8 3 6 5 1 "   r : i d = " r I d 3 " / > < p : s l d L a y o u t I d   i d = " 2 1 4 7 4 8 3 6 5 2 "   r : i d = " r I d 4 " / > < p : s l d L a y o u t I d   i d = " 2 1 4 7 4 8 3 6 5 3 "   r : i d = " r I d 5 " / > < p : s l d L a y o u t I d   i d = " 2 1 4 7 4 8 3 6 5 4 "   r : i d = " r I d 6 " / > < p : s l d L a y o u t I d   i d = " 2 1 4 7 4 8 3 6 5 5 "   r : i d = " r I d 7 " / > < p : s l d L a y o u t I d   i d = " 2 1 4 7 4 8 3 6 5 6 "   r : i d = " r I d 8 " / > < p : s l d L a y o u t I d   i d = " 2 1 4 7 4 8 3 6 5 7 "   r : i d = " r I d 9 " / > < p : s l d L a y o u t I d   i d = " 2 1 4 7 4 8 3 6 5 8 "   r : i d = " r I d 1 0 " / > < p : s l d L a y o u t I d   i d = " 2 1 4 7 4 8 3 6 5 9 "   r : i d = " r I d 1 1 " / > < / p : s l d L a y o u t I d L s t > < p : t x S t y l e s > < p : t i t l e S t y l e > < a : l v l 1 p P r   a l g n = " l "   l v l = " 0 "   r t l = " f a l s e " > < a : l n S p c > < a : s p c P c t   v a l = " 9 0 0 0 0 " / > < / a : l n S p c > < a : s p c B e f > < a : s p c P c t   v a l = " 0 " / > < / a : s p c B e f > < a : b u N o n e / > < a : d e f R P r   d i r t y = " 0 "   l a n g = " e n - U S "   s z = " 4 4 0 0 " > < a : s o l i d F i l l > < a : s c h e m e C l r   v a l = " t x 1 " / > < / a : s o l i d F i l l > < a : l a t i n   t y p e f a c e = " + m j - l t " / > < / a : d e f R P r > < / a : l v l 1 p P r > < / p : t i t l e S t y l e > < p : b o d y S t y l e > < a : l v l 1 p P r   a l g n = " l "   i n d e n t = " - 2 2 8 6 0 0 "   l v l = " 0 "   m a r L = " 2 2 8 6 0 0 "   r t l = " f a l s e " > < a : l n S p c > < a : s p c P c t   v a l = " 9 0 0 0 0 " / > < / a : l n S p c > < a : s p c B e f > < a : s p c P t s   v a l = " 1 0 0 0 " / > < / a : s p c B e f > < a : b u F o n t   t y p e f a c e = " A r i a l " / > < a : b u C h a r   c h a r = " " " / > < a : d e f R P r   d i r t y = " 0 "   l a n g = " e n - U S "   s z = " 2 8 0 0 " > < a : s o l i d F i l l > < a : s c h e m e C l r   v a l = " t x 1 " / > < / a : s o l i d F i l l > < a : l a t i n   t y p e f a c e = " + m n - l t " / > < / a : d e f R P r > < / a : l v l 1 p P r > < a : l v l 2 p P r   a l g n = " l "   i n d e n t = " - 2 2 8 6 0 0 "   l v l = " 1 "   m a r L = " 6 8 5 8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2 4 0 0 " > < a : s o l i d F i l l > < a : s c h e m e C l r   v a l = " t x 1 " / > < / a : s o l i d F i l l > < a : l a t i n   t y p e f a c e = " + m n - l t " / > < / a : d e f R P r > < / a : l v l 2 p P r > < a : l v l 3 p P r   a l g n = " l "   i n d e n t = " - 2 2 8 6 0 0 "   l v l = " 2 "   m a r L = " 1 1 4 3 0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2 0 0 0 " > < a : s o l i d F i l l > < a : s c h e m e C l r   v a l = " t x 1 " / > < / a : s o l i d F i l l > < a : l a t i n   t y p e f a c e = " + m n - l t " / > < / a : d e f R P r > < / a : l v l 3 p P r > < a : l v l 4 p P r   a l g n = " l "   i n d e n t = " - 2 2 8 6 0 0 "   l v l = " 3 "   m a r L = " 1 6 0 0 2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i n d e n t = " - 2 2 8 6 0 0 "   l v l = " 4 "   m a r L = " 2 0 5 7 4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l n S p c > < a : s p c P c t   v a l = " 9 0 0 0 0 " / > < / a : l n S p c > < a : s p c B e f > < a : s p c P t s   v a l = " 5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s/_rels/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/ R e l a t i o n s h i p s >
</file>

<file path=ppt/slides/_rels/slid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2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2 . x m l "   T y p e = " h t t p : / / s c h e m a s . o p e n x m l f o r m a t s . o r g / o f f i c e D o c u m e n t / 2 0 0 6 / r e l a t i o n s h i p s / s l i d e L a y o u t " / > < / R e l a t i o n s h i p s >
</file>

<file path=ppt/slides/_rels/slide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3 . j p e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_rels/slide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4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_rels/slide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_rels/slide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3 "   T a r g e t = " . . / m e d i a / i m a g e 5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_rels/slide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slide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1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4 " > < a : e x t L s t > < a : e x t   u r i = " { 2 C F 2 B 0 F 7 - 6 B 1 4 - 4 6 3 A - A D B 3 - 7 8 1 1 8 5 E 0 E 4 7 8 } " > < a 1 6 : c r e a t i o n I d   x m l n s : a 1 6 = " h t t p : / / s c h e m a s . m i c r o s o f t . c o m / o f f i c e / d r a w i n g / 2 0 1 0 / m a i n "   i d = " { 2 E D 4 F 5 5 6 - D B 0 0 - 4 F D 9 - A 1 4 6 - D 1 5 1 2 5 5 7 9 5 7 A } " / > < / a : e x t > < / a : e x t L s t > < / p : c N v P r > < p : c N v S p P r / > < p : n v P r / > < / p : n v S p P r > < p : s p P r > < a : x f r m   r o t = " 0 " > < a : o f f   x = " 1 8 2 8 8 0 0 "   y = " - 7 6 2 0 1 " / > < a : e x t   c x = " 1 0 5 1 5 6 0 0 "   c y = " 7 0 1 7 8 4 0 " / > < / a : x f r m > < a : p r s t G e o m   p r s t = " r e c t " > < a : a v L s t / > < / a : p r s t G e o m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T i t l e   1 " > < a : e x t L s t > < a : e x t   u r i = " { F E D 1 7 F F E - 0 0 3 6 - 4 D E D - 8 9 0 C - A 9 A D 7 A A 9 C F 7 5 } " > < a 1 6 : c r e a t i o n I d   x m l n s : a 1 6 = " h t t p : / / s c h e m a s . m i c r o s o f t . c o m / o f f i c e / d r a w i n g / 2 0 1 0 / m a i n "   i d = " { 3 2 4 8 3 6 2 6 - 1 1 E 5 - 4 F D 2 - B 8 8 0 - 5 B 7 9 B 4 A 7 C 5 6 7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3 3 5 2 8 0 0 "   y = " 1 7 5 2 6 0 0 " / > < a : e x t   c x = " 9 1 4 4 0 0 0 "   c y = " 2 3 8 7 6 0 0 " / > < / a : x f r m > < / p : s p P r > < p : t x B o d y > < a : b o d y P r   r t l C o l = " 0 "   v e r t = " h o r z " > < a : n o r m A u t o f i t / > < / a : b o d y P r > < a : l s t S t y l e / > < a : p > < a : p P r   a l g n = " l " / > < a : r > < a : r P r   d i r t y = " 0 "   l a n g = " e n - U S "   s z = " 7 2 0 0 " > < a : s o l i d F i l l > < a : s c h e m e C l r   v a l = " b g 1 " / > < / a : s o l i d F i l l > < / a : r P r > < a : t > M a r   a   s g r � o b h a s   < / a : t > < / a : r > < a : r > < a : r P r   d i r t y = " 0 "   e r r = " 1 "   l a n g = " e n - U S "   s z = " 7 2 0 0 " > < a : s o l i d F i l l > < a : s c h e m e C l r   v a l = " b g 1 " / > < / a : s o l i d F i l l > < / a : r P r > < a : t > t u < / a : t > < / a : r > < a : r > < a : r P r   d i r t y = " 0 "   l a n g = " e n - U S "   s z = " 7 2 0 0 " > < a : s o l i d F i l l > < a : s c h e m e C l r   v a l = " b g 1 " / > < / a : s o l i d F i l l > < / a : r P r > < a : t >   < / a : t > < / a : r > < a : r > < a : r P r   d i r t y = " 0 "   l a n g = " e n - U S "   s z = " 7 2 0 0 " > < a : s o l i d F i l l > < a : s c h e m e C l r   v a l = " b g 1 " / > < / a : s o l i d F i l l > < / a : r P r > < a : t > e a c h d r a i d h - b e a t h a < / a : t > < / a : r > < a : e n d P a r a R P r   d i r t y = " 0 "   l a n g = " e n - U S "   s z = " 7 2 0 0 " > < a : s o l i d F i l l > < a : s c h e m e C l r   v a l = " b g 1 " / > < / a : s o l i d F i l l > < / a : e n d P a r a R P r > < / a : p > < / p : t x B o d y > < / p : s p > < p : p i c > < p : n v P i c P r > < p : c N v P r   i d = " 4 "   n a m e = " P i c t u r e   3 " > < a : e x t L s t > < a : e x t   u r i = " { 8 E A 4 7 F 3 8 - 4 7 D 4 - 4 2 2 B - 8 3 8 6 - F F 9 6 5 B 8 E C E A C } " > < a 1 6 : c r e a t i o n I d   x m l n s : a 1 6 = " h t t p : / / s c h e m a s . m i c r o s o f t . c o m / o f f i c e / d r a w i n g / 2 0 1 0 / m a i n "   i d = " { 6 7 A 7 D 7 9 5 - E 4 B 1 - 4 6 A B - 9 3 E A - 3 5 0 4 8 2 E 1 F 3 7 C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p i c > < p : n v P i c P r > < p : c N v P r   i d = " 5 "   n a m e = " P i c t u r e   6 " > < a : e x t L s t > < a : e x t   u r i = " { 2 B 8 9 0 1 7 4 - 1 5 5 F - 4 4 2 B - 9 E B 9 - 7 7 1 A 3 3 E E C B F 9 } " > < a 1 6 : c r e a t i o n I d   x m l n s : a 1 6 = " h t t p : / / s c h e m a s . m i c r o s o f t . c o m / o f f i c e / d r a w i n g / 2 0 1 0 / m a i n "   i d = " { C 7 7 3 C 4 8 6 - 0 A C 9 - 4 0 4 9 - 8 7 6 2 - 1 A 6 0 4 3 6 A E 1 4 2 } " / > < / a : e x t > < / a : e x t L s t > < / p : c N v P r > < p : c N v P i c P r > < a : p i c L o c k s   n o C h a n g e A s p e c t = " t r u e " / > < / p : c N v P i c P r > < p : n v P r / > < / p : n v P i c P r > < p : b l i p F i l l > < a : b l i p / > < a : s r c R e c t   b = " 5 4 4 7 9 " / > < a : s t r e t c h > < a : f i l l R e c t / > < / a : s t r e t c h > < / p : b l i p F i l l > < p : s p P r > < a : x f r m   r o t = " 0 " > < a : o f f   x = " 2 2 0 9 8 0 0 "   y = " 6 2 4 8 4 0 0 " / > < a : e x t   c x = " 1 4 5 0 4 2 8 "   c y = " 5 0 1 2 5 1 " / > < / a : x f r m > < a : p r s t G e o m   p r s t = " r e c t " > < a : a v L s t / > < / a : p r s t G e o m > < a : n o F i l l / > < / p : s p P r > < / p : p i c > < / p : s p T r e e > < p : e x t L s t > < p : e x t   u r i = " { 1 F 6 5 A E F 1 - E 5 2 C - 4 B C E - 9 C 6 E - E B C 6 5 D 7 6 F 6 9 A } " > < p 1 4 : c r e a t i o n I d   x m l n s : p 1 4 = " h t t p : / / s c h e m a s . m i c r o s o f t . c o m / o f f i c e / p o w e r p o i n t / 2 0 1 0 / m a i n "   v a l = " 1 6 2 1 9 4 9 8 2 8 9 3 8 " / > < / p : e x t > < / p : e x t L s t > < / p : c S l d > < p : c l r M a p O v r > < a : m a s t e r C l r M a p p i n g / > < / p : c l r M a p O v r > < / p : s l d >
</file>

<file path=ppt/slides/slide2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2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4 " > < a : e x t L s t > < a : e x t   u r i = " { 2 4 E D B 4 9 2 - 2 6 6 7 - 4 E E 1 - B 5 9 C - 3 8 B 6 6 6 3 0 F D 3 F } " > < a 1 6 : c r e a t i o n I d   x m l n s : a 1 6 = " h t t p : / / s c h e m a s . m i c r o s o f t . c o m / o f f i c e / d r a w i n g / 2 0 1 0 / m a i n "   i d = " { 9 F D 9 A E F A - 7 5 B D - 4 3 8 B - 8 7 3 0 - E F 7 E F 3 7 8 5 0 1 7 } " / > < / a : e x t > < / a : e x t L s t > < / p : c N v P r > < p : c N v S p P r / > < p : n v P r / > < / p : n v S p P r > < p : s p P r > < a : x f r m   r o t = " 0 " > < a : o f f   x = " 1 8 2 8 8 0 0 "   y = " - 7 6 2 0 1 " / > < a : e x t   c x = " 1 0 5 1 5 6 0 0 "   c y = " 7 0 1 7 8 4 0 " / > < / a : x f r m > < a : p r s t G e o m   p r s t = " r e c t " > < a : a v L s t / > < / a : p r s t G e o m > < a : s o l i d F i l l > < a : s r g b C l r   v a l = " d 5 8 3 4 7 " / > < / a : s o l i d F i l l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5 " > < a : e x t L s t > < a : e x t   u r i = " { D 0 2 1 2 9 B 3 - 6 7 A 8 - 4 9 D 5 - 9 E 8 B - 0 1 E E 5 F 4 B B 0 8 5 } " > < a 1 6 : c r e a t i o n I d   x m l n s : a 1 6 = " h t t p : / / s c h e m a s . m i c r o s o f t . c o m / o f f i c e / d r a w i n g / 2 0 1 0 / m a i n "   i d = " { C B 1 6 9 D B 1 - 9 E 6 5 - 4 F 7 E - 8 F A 9 - C A 8 8 A E C 6 A C 1 9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6 7 2 4 B B 6 9 - B 1 F 1 - 4 4 0 0 - A C 2 6 - C A 9 8 F 3 C 8 C B 8 2 } " > < a 1 6 : c r e a t i o n I d   x m l n s : a 1 6 = " h t t p : / / s c h e m a s . m i c r o s o f t . c o m / o f f i c e / d r a w i n g / 2 0 1 0 / m a i n "   i d = " { 3 C 0 D 5 5 8 5 - E E 3 6 - 4 5 0 E - B A 3 F - 3 C D 0 2 8 8 D D 2 1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3 9 6 2 9 4 "   y = " 2 8 4 9 7 " / > < a : e x t   c x = " 1 0 5 1 5 6 0 0 "   c y = " 1 3 2 5 5 6 3 " / > < / a : x f r m > < / p : s p P r > < p : t x B o d y > < a : b o d y P r   r t l C o l = " 0 "   v e r t = " h o r z " / > < a : l s t S t y l e / > < a : p > < a : p P r / > < a : r > < a : r P r   d i r t y = " 0 "   l a n g = " e n - U S " > < a : s o l i d F i l l > < a : s c h e m e C l r   v a l = " b g 1 " / > < / a : s o l i d F i l l > < / a : r P r > < a : t > D �   < / a : t > < / a : r > < a : r > < a : r P r   d i r t y = " 0 "   e r r = " 1 "   l a n g = " e n - U S " > < a : s o l i d F i l l > < a : s c h e m e C l r   v a l = " b g 1 " / > < / a : s o l i d F i l l > < / a : r P r > < a : t > t h < / a : t > < / a : r > < a : r > < a : r P r   d i r t y = " 0 "   e r r = " 1 "   l a n g = " e n - U S " > < a : s o l i d F i l l > < a : s c h e m e C l r   v a l = " b g 1 " / > < / a : s o l i d F i l l > < / a : r P r > < a : t >  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 e a c h d r a i d h - b e a t h a < / a : t > < / a : r > < a : r > < a : r P r   d i r t y = " 0 "   l a n g = " e n - U S " > < a : s o l i d F i l l > < a : s c h e m e C l r   v a l = " b g 1 " / > < / a : s o l i d F i l l > < / a : r P r > < a : t > ? < / a : t > < / a : r > < a : e n d P a r a R P r   d i r t y = " 0 "   l a n g = " e n - U S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B 3 2 B 0 7 F A - 6 B E 1 - 4 C C 2 - 8 7 C B - F 1 7 E 6 7 0 1 9 F A 6 } " > < a 1 6 : c r e a t i o n I d   x m l n s : a 1 6 = " h t t p : / / s c h e m a s . m i c r o s o f t . c o m / o f f i c e / d r a w i n g / 2 0 1 0 / m a i n "   i d = " { 2 3 3 3 E 8 1 0 - 7 7 1 E - 4 D 4 B - B 0 4 A - 3 5 4 4 0 2 3 4 9 7 0 5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4 7 1 3 3 9 9 "   y = " 1 6 7 6 4 0 0 " / > < a : e x t   c x = " 6 9 3 2 2 9 4 "   c y = " 4 3 5 1 3 3 8 " / > < / a : x f r m > < / p : s p P r > < p : t x B o d y > < a : b o d y P r   r t l C o l = " 0 "   v e r t = " h o r z " > < a : n o r m A u t o f i t / > < / a : b o d y P r > < a : l s t S t y l e / > < a : p > < a : p P r / > < a : r > < a : r P r   d i r t y = " 0 "   l a n g = " e n - U S " > < a : s o l i d F i l l > < a : s c h e m e C l r   v a l = " b g 1 " / > < / a : s o l i d F i l l > < / a : r P r > < a : t >  S   e   < / a : t > < / a : r > < a : r > < a : r P r   d i r t y = " 0 "   e r r = " 1 "   l a n g = " e n - U S " > < a : s o l i d F i l l > < a : s c h e m e C l r   v a l = " b g 1 " / > < / a : s o l i d F i l l > < / a : r P r > < a : t > t e a c s < / a : t > < / a : r > < a : r > < a : r P r   d i r t y = " 0 "   l a n g = " e n - U S " > < a : s o l i d F i l l > < a : s c h e m e C l r   v a l = " b g 1 " / > < / a : s o l i d F i l l > < / a : r P r > < a : t >   a i r   a   s g r � o b h a d h   < / a : t > < / a : r > < a : r > < a : r P r   b = " 1 "   d i r t y = " 0 "   l a n g = " e n - G B " > < a : s o l i d F i l l > < a : s c h e m e C l r   v a l = " b g 1 " / > < / a : s o l i d F i l l > < a : l a t i n   t y p e f a c e = " + m n - l t " / > < / a : r P r > < a : t > m u   < / a : t > < / a : r > < a : r > < a : r P r   b = " 1 "   d i r t y = " 0 "   e r r = " 1 "   l a n g = " e n - G B " > < a : s o l i d F i l l > < a : s c h e m e C l r   v a l = " b g 1 " / > < / a : s o l i d F i l l > < a : l a t i n   t y p e f a c e = " + m n - l t " / > < / a : r P r > < a : t > b h e a t h a < / a : t > < / a : r > < a : r > < a : r P r   b = " 1 "   d i r t y = " 0 "   l a n g = " e n - G B " > < a : s o l i d F i l l > < a : s c h e m e C l r   v a l = " b g 1 " / > < / a : s o l i d F i l l > < a : l a t i n   t y p e f a c e = " + m n - l t " / > < / a : r P r > < a : t >   < / a : t > < / a : r > < a : r > < a : r P r   b = " 1 "   d i r t y = " 0 "   e r r = " 1 "   l a n g = " e n - G B " > < a : s o l i d F i l l > < a : s c h e m e C l r   v a l = " b g 1 " / > < / a : s o l i d F i l l > < a : l a t i n   t y p e f a c e = " + m n - l t " / > < / a : r P r > < a : t > c u i d e i g i n < / a : t > < / a : r > < a : r > < a : r P r   b = " 1 "   d i r t y = " 0 "   l a n g = " e n - G B " > < a : s o l i d F i l l > < a : s c h e m e C l r   v a l = " b g 1 " / > < / a : s o l i d F i l l > < a : l a t i n   t y p e f a c e = " + m n - l t " / > < / a : r P r > < a : t >   < / a : t > < / a : r > < a : r > < a : r P r   b = " 1 "   d i r t y = " 0 "   e r r = " 1 "   l a n g = " e n - G B " > < a : s o l i d F i l l > < a : s c h e m e C l r   v a l = " b g 1 " / > < / a : s o l i d F i l l > < a : l a t i n   t y p e f a c e = " + m n - l t " / > < / a : r P r > < a : t > e i l e < / a : t > < / a : r > < a : r > < a : r P r   d i r t y = " 0 "   l a n g = " e n - U S " > < a : s o l i d F i l l > < a : s c h e m e C l r   v a l = " b g 1 " / > < / a : s o l i d F i l l > < / a : r P r > < a : t > ,   m a r   a   t r i c e   < / a : t > < / a : r > < a : r > < a : r P r   d i r t y = " 0 "   e r r = " 1 "   l a n g = " e n - U S " > < a : s o l i d F i l l > < a : s c h e m e C l r   v a l = " b g 1 " / > < / a : s o l i d F i l l > < / a : r P r > < a : t > c u i d e i g i n 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 a i n m e i l < / a : t > < / a : r > < a : r > < a : r P r   d i r t y = " 0 "   l a n g = " e n - U S " > < a : s o l i d F i l l > < a : s c h e m e C l r   v a l = " b g 1 " / > < / a : s o l i d F i l l > < / a : r P r > < a : t > ,   a   < / a : t > < / a : r > < a : r > < a : r P r   d i r t y = " 0 "   e r r = " 1 "   l a n g = " e n - U S " > < a : s o l i d F i l l > < a : s c h e m e C l r   v a l = " b g 1 " / > < / a : s o l i d F i l l > < / a : r P r > < a : t > t h  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 e a c h d r a i d h < / a : t > < / a : r > < a : r > < a : r P r   d i r t y = " 0 "   l a n g = " e n - U S " > < a : s o l i d F i l l > < a : s c h e m e C l r   v a l = " b g 1 " / > < / a : s o l i d F i l l > < / a : r P r > < a : t > - < / a : t > < / a : r > < a : r > < a : r P r   d i r t y = " 0 "   e r r = " 1 "   l a n g = " e n - U S " > < a : s o l i d F i l l > < a : s c h e m e C l r   v a l = " b g 1 " / > < / a : s o l i d F i l l > < / a : r P r > < a : t > b h e a t h a < / a : t > < / a : r > < a : r > < a : r P r   d i r t y = " 0 "   l a n g = " e n - U S " > < a : s o l i d F i l l > < a : s c h e m e C l r   v a l = " b g 1 " / > < / a : s o l i d F i l l > < / a : r P r > < a : t > .   < / a : t > < / a : r > < / a : p > < a : p > < a : p P r / > < a : r > < a : r P r   d i r t y = " 0 "   l a n g = " e n - G B "   s z = " 2 0 0 0 " > < a : s o l i d F i l l > < a : s c h e m e C l r   v a l = " b g 1 " / > < / a : s o l i d F i l l > < / a : r P r > < a : t > ( < / a : t > < / a : r > < a : r > < a : r P r   d i r t y = " 0 "   e r r = " 1 "   l a n g = " e n - G B "   s z = " 2 0 0 0 " > < a : s o l i d F i l l > < a : s c h e m e C l r   v a l = " b g 1 " / > < / a : s o l i d F i l l > < / a : r P r > < a : t > N u a i r < / a : t > < / a : r > < a : r > < a : r P r   d i r t y = " 0 "   l a n g = " e n - G B "   s z = " 2 0 0 0 " > < a : s o l i d F i l l > < a : s c h e m e C l r   v a l = " b g 1 " / > < / a : s o l i d F i l l > < / a : r P r > < a : t >   a   < / a : t > < / a : r > < a : r > < a : r P r   d i r t y = " 0 "   l a n g = " e n - U S "   s z = " 2 0 0 0 " > < a : s o l i d F i l l > < a : s c h e m e C l r   v a l = " b g 1 " / > < / a : s o l i d F i l l > < / a : r P r > < a : t > s g r � o b h a s < / a : t > < / a : r > < a : r > < a : r P r   d i r t y = " 0 "   l a n g = " e n - G B "   s z = " 2 0 0 0 " > < a : s o l i d F i l l > < a : s c h e m e C l r   v a l = " b g 1 " / > < / a : s o l i d F i l l > < / a : r P r > < a : t >   < / a : t > < / a : r > < a : r > < a : r P r   d i r t y = " 0 "   e r r = " 1 "   l a n g = " e n - G B "   s z = " 2 0 0 0 " > < a : s o l i d F i l l > < a : s c h e m e C l r   v a l = " b g 1 " / > < / a : s o l i d F i l l > < / a : r P r > < a : t > c u i d e i g i n < / a : t > < / a : r > < a : r > < a : r P r   d i r t y = " 0 "   l a n g = " e n - G B "   s z = " 2 0 0 0 " > < a : s o l i d F i l l > < a : s c h e m e C l r   v a l = " b g 1 " / > < / a : s o l i d F i l l > < / a : r P r > < a : t >   < / a : t > < / a : r > < a : r > < a : r P r   d i r t y = " 0 "   l a n g = " e n - U S "   s z = " 2 0 0 0 " > < a : s o l i d F i l l > < a : s c h e m e C l r   v a l = " b g 1 " / > < / a : s o l i d F i l l > < / a : r P r > < a : t > m u n < / a : t > < / a : r > < a : r > < a : r P r   d i r t y = " 0 "   l a n g = " e n - G B "   s z = " 2 0 0 0 " > < a : s o l i d F i l l > < a : s c h e m e C l r   v a l = " b g 1 " / > < / a : s o l i d F i l l > < / a : r P r > < a : t >   < / a : t > < / a : r > < a : r > < a : r P r   d i r t y = " 0 "   e r r = " 1 "   l a n g = " e n - G B "   s z = " 2 0 0 0 " > < a : s o l i d F i l l > < a : s c h e m e C l r   v a l = " b g 1 " / > < / a : s o l i d F i l l > < / a : r P r > < a : t > b h e a t h a < / a : t > < / a : r > < a : r > < a : r P r   d i r t y = " 0 "   l a n g = " e n - G B "   s z = " 2 0 0 0 " > < a : s o l i d F i l l > < a : s c h e m e C l r   v a l = " b g 1 " / > < / a : s o l i d F i l l > < / a : r P r > < a : t >   a c a   < / a : t > < / a : r > < a : r > < a : r P r   d i r t y = " 0 "   l a n g = " e n - U S "   s z = " 2 0 0 0 " > < a : s o l i d F i l l > < a : s c h e m e C l r   v a l = " b g 1 " / > < / a : s o l i d F i l l > < / a : r P r > < a : t > f h � i n < / a : t > < / a : r > < a : r > < a : r P r   d i r t y = " 0 "   l a n g = " e n - G B "   s z = " 2 0 0 0 " > < a : s o l i d F i l l > < a : s c h e m e C l r   v a l = " b g 1 " / > < / a : s o l i d F i l l > < / a : r P r > < a : t > ,   < / a : t > < / a : r > < a : b r > < a : r P r   d i r t y = " 0 "   l a n g = " e n - G B "   s z = " 2 0 0 0 " > < a : s o l i d F i l l > < a : s c h e m e C l r   v a l = " b g 1 " / > < / a : s o l i d F i l l > < / a : r P r > < / a : b r > < a : r > < a : r P r   d i r t y = " 0 "   l a n g = " e n - G B "   s z = " 2 0 0 0 " > < a : s o l i d F i l l > < a : s c h e m e C l r   v a l = " b g 1 " / > < / a : s o l i d F i l l > < / a : r P r > < a : t >  s   < / a : t > < / a : r > < a : r > < a : r P r   d i r t y = " 0 "   l a n g = " e n - G B "   s z = " 2 0 0 0 " > < a : s o l i d F i l l > < a : s c h e m e C l r   v a l = " b g 1 " / > < / a : s o l i d F i l l > < / a : r P r > < a : t > e   < / a : t > < / a : r > < a : r > < a : r P r   d i r t y = " 0 "   l a n g = " e n - U S "   s z = " 2 0 0 0 " > < a : s o l i d F i l l > < a : s c h e m e C l r   v a l = " b g 1 " / > < / a : s o l i d F i l l > < / a : r P r > < a : t > f � i n - e a c h d r a i d h < / a : t > < / a : r > < a : r > < a : r P r   d i r t y = " 0 "   l a n g = " e n - G B "   s z = " 2 0 0 0 " > < a : s o l i d F i l l > < a : s c h e m e C l r   v a l = " b g 1 " / > < / a : s o l i d F i l l > < / a : r P r > < a : t >   a   < / a : t > < / a : r > < a : r > < a : r P r   d i r t y = " 0 "   e r r = " 1 "   l a n g = " e n - G B "   s z = " 2 0 0 0 " > < a : s o l i d F i l l > < a : s c h e m e C l r   v a l = " b g 1 " / > < / a : s o l i d F i l l > < / a : r P r > < a : t > t h < / a : t > < / a : r > < a : r > < a : r P r   d i r t y = " 0 "   l a n g = " e n - G B "   s z = " 2 0 0 0 " > < a : s o l i d F i l l > < a : s c h e m e C l r   v a l = " b g 1 " / > < / a : s o l i d F i l l > < / a : r P r > < a : t >    a n n . ) < / a : t > < / a : r > < / a : p > < a : p > < a : p P r / > < a : r > < a : r P r   d i r t y = " 0 "   l a n g = " e n - G B "   s z = " 2 0 0 0 " > < a : s o l i d F i l l > < a : s c h e m e C l r   v a l = " b g 1 " / > < / a : s o l i d F i l l > < / a : r P r > < a : t / > < / a : r > < / a : p > < a : p > < a : p P r / > < a : r > < a : r P r   d i r t y = " 0 "   e r r = " 1 "   l a n g = " e n - U S " > < a : s o l i d F i l l > < a : s c h e m e C l r   v a l = " b g 1 " / > < / a : s o l i d F i l l > < / a : r P r > < a : t > B i d h < / a : t > < / a : r > < a : r > < a : r P r   d i r t y = " 0 "   l a n g = " e n - U S " > < a : s o l i d F i l l > < a : s c h e m e C l r   v a l = " b g 1 " / > < / a : s o l i d F i l l > < / a : r P r > < a : t >   e   a    < / a : t > < / a : r > < a : r > < a : r P r   d i r t y = " 0 "   e r r = " 1 "   l a n g = " e n - U S " > < a : s o l i d F i l l > < a : s c h e m e C l r   v a l = " b g 1 " / > < / a : s o l i d F i l l > < / a : r P r > < a : t > t o i r t 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 i o m r a d h < / a : t > < / a : r > < a : r > < a : r P r   d i r t y = " 0 "   l a n g = " e n - U S " > < a : s o l i d F i l l > < a : s c h e m e C l r   v a l = " b g 1 " / > < / a : s o l i d F i l l > < / a : r P r > < a : t >   a i r   < / a : t > < / a : r > < a : r > < a : r P r   d i r t y = " 0 "   e r r = " 1 "   l a n g = " e n - U S " > < a : s o l i d F i l l > < a : s c h e m e C l r   v a l = " b g 1 " / > < / a : s o l i d F i l l > < / a : r P r > < a : t > n a < / a : t > < / a : r > < a : r > < a : r P r   d i r t y = " 0 "   l a n g = " e n - U S " > < a : s o l i d F i l l > < a : s c h e m e C l r   v a l = " b g 1 " / > < / a : s o l i d F i l l > < / a : r P r > < a : t >   p r � o m h   < / a : t > < / a : r > < a : r > < a : r P r   d i r t y = " 0 "   e r r = " 1 "   l a n g = " e n - U S " > < a : s o l i d F i l l > < a : s c h e m e C l r   v a l = " b g 1 " / > < / a : s o l i d F i l l > < / a : r P r > < a : t > t h a c h a r t a s a n 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 a m   < / a : t > < / a : r > < a : r > < a : r P r   d i r t y = " 0 "   e r r = " 1 "   l a n g = " e n - U S " > < a : s o l i d F i l l > < a : s c h e m e C l r   v a l = " b g 1 " / > < / a : s o l i d F i l l > < / a : r P r > < a : t > b e a t h a 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 n e a c h < / a : t > < / a : r > < a : r > < a : r P r   d i r t y = " 0 "   l a n g = " e n - U S " > < a : s o l i d F i l l > < a : s c h e m e C l r   v a l = " b g 1 " / > < / a : s o l i d F i l l > < / a : r P r > < a : t > ,   < / a : t > < / a : r > < a : r > < a : r P r   d i r t y = " 0 "   e r r = " 1 "   l a n g = " e n - U S " > < a : s o l i d F i l l > < a : s c h e m e C l r   v a l = " b g 1 " / > < / a : s o l i d F i l l > < / a : r P r > < a : t > g u 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 t r i c < / a : t > < / a : r > < a : r > < a : r P r   d i r t y = " 0 "   l a n g = " e n - U S " > < a : s o l i d F i l l > < a : s c h e m e C l r   v a l = " b g 1 " / > < / a : s o l i d F i l l > < / a : r P r > < a : t >   < / a : t > < / a : r > < a : b r > < a : r P r   d i r t y = " 0 "   l a n g = " e n - U S " > < a : s o l i d F i l l > < a : s c h e m e C l r   v a l = " b g 1 " / > < / a : s o l i d F i l l > < / a : r P r > < / a : b r > < a : r > < a : r P r   d i r t y = " 0 "   l a n g = " e n - U S " > < a : s o l i d F i l l > < a : s c h e m e C l r   v a l = " b g 1 " / > < / a : s o l i d F i l l > < / a : r P r > < a : t > a    t � i s e a c h a d h   < / a : t > < / a : r > < a : r > < a : r P r   d i r t y = " 0 "   e r r = " 1 "   l a n g = " e n - U S " > < a : s o l i d F i l l > < a : s c h e m e C l r   v a l = " b g 1 " / > < / a : s o l i d F i l l > < / a : r P r > < a : t > n u a i r 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 i a d < / a : t > < / a : r > < a : r > < a : r P r   d i r t y = " 0 "   l a n g = " e n - U S " > < a : s o l i d F i l l > < a : s c h e m e C l r   v a l = " b g 1 " / > < / a : s o l i d F i l l > < / a : r P r > < a : t >   g l �   � g .   < / a : t > < / a : r > < a : e n d P a r a R P r   d i r t y = " 0 "   l a n g = " e n - U S " > < a : s o l i d F i l l > < a : s c h e m e C l r   v a l = " b g 1 " / > < / a : s o l i d F i l l > < / a : e n d P a r a R P r > < / a : p > < / p : t x B o d y > < / p : s p > < p : p i c > < p : n v P i c P r > < p : c N v P r   i d = " 6 "   n a m e = " P i c t u r e   5 " > < a : e x t L s t > < a : e x t   u r i = " { E E 1 1 D 4 2 4 - 2 3 B 4 - 4 F B D - 9 8 C 1 - 1 1 6 9 D 0 7 D D 5 B A } " > < a 1 6 : c r e a t i o n I d   x m l n s : a 1 6 = " h t t p : / / s c h e m a s . m i c r o s o f t . c o m / o f f i c e / d r a w i n g / 2 0 1 0 / m a i n "   i d = " { D E 1 9 6 9 2 6 - E E B 1 - 4 8 F E - A 9 9 1 - A 5 0 D 0 5 9 3 B B 1 5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5 2 6 4 5 6 "   y = " 1 3 6 2 4 3 4 " / > < a : e x t   c x = " 3 3 5 0 7 2 8 "   c y = " 4 5 6 9 1 7 4 " / > < / a : x f r m > < a : p r s t G e o m   p r s t = " r e c t " > < a : a v L s t / > < / a : p r s t G e o m > < a : n o F i l l / > < a : l n > < a : s o l i d F i l l > < a : s c h e m e C l r   v a l = " a c c e n t 1 " / > < / a : s o l i d F i l l > < / a : l n > < / p : s p P r > < / p : p i c > < / p : s p T r e e > < p : e x t L s t > < p : e x t   u r i = " { 5 A D 8 5 0 4 F - 0 9 9 6 - 4 D 7 2 - A 1 8 6 - 7 D 3 4 5 4 6 1 0 8 2 7 } " > < p 1 4 : c r e a t i o n I d   x m l n s : p 1 4 = " h t t p : / / s c h e m a s . m i c r o s o f t . c o m / o f f i c e / p o w e r p o i n t / 2 0 1 0 / m a i n "   v a l = " 1 6 2 1 9 4 9 8 2 8 9 4 1 " / > < / p : e x t > < / p : e x t L s t > < / p : c S l d > < p : c l r M a p O v r > < a : m a s t e r C l r M a p p i n g / > < / p : c l r M a p O v r > < / p : s l d >
</file>

<file path=ppt/slides/slide3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3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8 " > < a : e x t L s t > < a : e x t   u r i = " { 6 4 7 8 3 2 1 9 - 4 9 5 3 - 4 8 D C - B E 1 4 - C 6 E 3 2 6 4 E 2 C 3 A } " > < a 1 6 : c r e a t i o n I d   x m l n s : a 1 6 = " h t t p : / / s c h e m a s . m i c r o s o f t . c o m / o f f i c e / d r a w i n g / 2 0 1 0 / m a i n "   i d = " { A E A 3 E 3 5 1 - 6 F 3 E - 4 1 8 F - 9 0 4 2 - 7 6 0 B 3 8 E 5 0 9 B 6 } " / > < / a : e x t > < / a : e x t L s t > < / p : c N v P r > < p : c N v S p P r / > < p : n v P r / > < / p : n v S p P r > < p : s p P r > < a : x f r m   r o t = " 0 " > < a : o f f   x = " 1 8 2 8 8 0 0 "   y = " - 7 6 2 0 1 " / > < a : e x t   c x = " 1 0 5 1 5 6 0 0 "   c y = " 7 0 1 7 8 4 0 " / > < / a : x f r m > < a : p r s t G e o m   p r s t = " r e c t " > < a : a v L s t / > < / a : p r s t G e o m > < a : s o l i d F i l l > < a : s r g b C l r   v a l = " d 5 3 d 2 4 " / > < / a : s o l i d F i l l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9 " > < a : e x t L s t > < a : e x t   u r i = " { E 3 4 6 8 9 F 8 - 1 5 F F - 4 0 A A - 8 9 C A - 1 D E 6 D 7 7 D 1 0 9 9 } " > < a 1 6 : c r e a t i o n I d   x m l n s : a 1 6 = " h t t p : / / s c h e m a s . m i c r o s o f t . c o m / o f f i c e / d r a w i n g / 2 0 1 0 / m a i n "   i d = " { F 5 D A F 9 F 8 - 8 5 9 5 - 4 7 0 F - B C 9 4 - 5 4 F A 7 C 9 C D 6 8 E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1 B D 5 C 7 2 2 - A 2 2 E - 4 D 8 3 - 9 7 C 8 - 3 7 3 D 6 B F A 8 8 8 F } " > < a 1 6 : c r e a t i o n I d   x m l n s : a 1 6 = " h t t p : / / s c h e m a s . m i c r o s o f t . c o m / o f f i c e / d r a w i n g / 2 0 1 0 / m a i n "   i d = " { E B 0 B 0 3 E F - 3 2 9 0 - 4 D D 6 - 9 7 8 B - 1 D A 0 F C D 2 B 1 8 D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4 3 8 4 0 0 "   y = " 3 6 5 1 2 5 " / > < a : e x t   c x = " 8 9 1 5 4 0 0 "   c y = " 1 3 2 5 5 6 3 " / > < / a : x f r m > < / p : s p P r > < p : t x B o d y > < a : b o d y P r   r t l C o l = " 0 "   v e r t = " h o r z " / > < a : l s t S t y l e / > < a : p > < a : p P r / > < a : r > < a : r P r   d i r t y = " 0 "   l a n g = " e n - U S " > < a : s o l i d F i l l > < a : s c h e m e C l r   v a l = " b g 1 " / > < / a : s o l i d F i l l > < / a : r P r > < a : t > D �   < / a : t > < / a : r > < a : r > < a : r P r   d i r t y = " 0 "   e r r = " 1 "   l a n g = " e n - U S " > < a : s o l i d F i l l > < a : s c h e m e C l r   v a l = " b g 1 " / > < / a : s o l i d F i l l > < / a : r P r > < a : t > t h < / a : t > < / a : r > < a : r > < a : r P r   d i r t y = " 0 "   e r r = " 1 "   l a n g = " e n - U S " > < a : s o l i d F i l l > < a : s c h e m e C l r   v a l = " b g 1 " / > < / a : s o l i d F i l l > < / a : r P r > < a : t >  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 e a c h d r a i d h - b e a t h a < / a : t > < / a : r > < a : r > < a : r P r   d i r t y = " 0 "   l a n g = " e n - U S " > < a : s o l i d F i l l > < a : s c h e m e C l r   v a l = " b g 1 " / > < / a : s o l i d F i l l > < / a : r P r > < a : t > ? < / a : t > < / a : r > < a : e n d P a r a R P r   d i r t y = " 0 "   l a n g = " e n - U S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5 8 A D 4 8 8 3 - 3 8 A B - 4 C 9 2 - 9 0 D 0 - E 1 D 6 B 1 D B 1 F E D } " > < a 1 6 : c r e a t i o n I d   x m l n s : a 1 6 = " h t t p : / / s c h e m a s . m i c r o s o f t . c o m / o f f i c e / d r a w i n g / 2 0 1 0 / m a i n "   i d = " { D E 1 8 1 8 5 9 - 2 B 7 6 - 4 0 3 4 - A 2 C 7 - C D D A 9 8 D 7 7 F B 7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5 1 0 5 4 0 0 "   y = " 2 1 4 1 5 3 7 " / > < a : e x t   c x = " 6 7 5 8 3 5 4 "   c y = " 4 3 5 1 3 3 8 " / > < / a : x f r m > < / p : s p P r > < p : t x B o d y > < a : b o d y P r   r t l C o l = " 0 "   v e r t = " h o r z " / > < a : l s t S t y l e / > < a : p > < a : p P r / > < a : r > < a : r P r   d i r t y = " 0 "   e r r = " 1 "   l a n g = " e n - U S " > < a : s o l i d F i l l > < a : s c h e m e C l r   v a l = " b g 1 " / > < / a : s o l i d F i l l > < / a : r P r > < a : t > D h  f h a o d a d h 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 i a d 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 b h i t h < / a : t > < / a : r > < a : r > < a : r P r   d i r t y = " 0 "   l a n g = " e n - U S " > < a : s o l i d F i l l > < a : s c h e m e C l r   v a l = " b g 1 " / > < / a : s o l i d F i l l > < / a : r P r > < a : t >   m u   < / a : t > < / a : r > < a : r > < a : r P r   d i r t y = " 0 "   e r r = " 1 "   l a n g = " e n - U S " > < a : s o l i d F i l l > < a : s c h e m e C l r   v a l = " b g 1 " / > < / a : s o l i d F i l l > < / a : r P r > < a : t > c h u i d e i g i n 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 n a c h 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 e i l < / a : t > < / a : r > < a : r > < a : r P r   d i r t y = " 0 "   l a n g = " e n - U S " > < a : s o l i d F i l l > < a : s c h e m e C l r   v a l = " b g 1 " / > < / a : s o l i d F i l l > < / a : r P r > < a : t >   b e �   a - < / a : t > < / a : r > < a : r > < a : r P r   d i r t y = " 0 "   e r r = " 1 "   l a n g = " e n - U S " > < a : s o l i d F i l l > < a : s c h e m e C l r   v a l = " b g 1 " / > < / a : s o l i d F i l l > < / a : r P r > < a : t > n i s < / a : t > < / a : r > < a : r > < a : r P r   d i r t y = " 0 "   l a n g = " e n - U S " > < a : s o l i d F i l l > < a : s c h e m e C l r   v a l = " b g 1 " / > < / a : s o l i d F i l l > < / a : r P r > < a : t > ,   n o   < / a : t > < / a : r > < a : r > < a : r P r   d i r t y = " 0 "   e r r = " 1 "   l a n g = " e n - U S " > < a : s o l i d F i l l > < a : s c h e m e C l r   v a l = " b g 1 " / > < / a : s o l i d F i l l > < / a : r P r > < a : t > c u i d e i g i n 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 f h a t h a s t < / a : t > < / a : r > < a : r > < a : r P r   d i r t y = " 0 "   l a n g = " e n - U S " > < a : s o l i d F i l l > < a : s c h e m e C l r   v a l = " b g 1 " / > < / a : s o l i d F i l l > < / a : r P r > < a : t >   b e � . < / a : t > < / a : r > < / a : p > < a : p > < a : p P r / > < a : r > < a : r P r   d i r t y = " 0 "   e r r = " 1 "   l a n g = " e n - U S " > < a : s o l i d F i l l > < a : s c h e m e C l r   v a l = " b g 1 " / > < / a : s o l i d F i l l > < / a : r P r > < a : t > D h  f h a o d a d h < / a : t > < / a : r > < a : r > < a : r P r   d i r t y = " 0 "   l a n g = " e n - U S " > < a : s o l i d F i l l > < a : s c h e m e C l r   v a l = " b g 1 " / > < / a : s o l i d F i l l > < / a : r P r > < a : t >   g u m   b i   e   s g r � o b h t e   l e   < / a : t > < / a : r > < a : r > < a : r P r   d i r t y = " 0 "   e r r = " 1 "   l a n g = " e n - U S " > < a : s o l i d F i l l > < a : s c h e m e C l r   v a l = " b g 1 " / > < / a : s o l i d F i l l > < / a : r P r > < a : t > c e a d < / a : t > < / a : r > < a : r > < a : r P r   d i r t y = " 0 "   l a n g = " e n - U S " > < a : s o l i d F i l l > < a : s c h e m e C l r   v a l = " b g 1 " / > < / a : s o l i d F i l l > < / a : r P r > < a : t >   n o   g u n   < / a : t > < / a : r > < a : r > < a : r P r   d i r t y = " 0 "   e r r = " 1 "   l a n g = " e n - U S " > < a : s o l i d F i l l > < a : s c h e m e C l r   v a l = " b g 1 " / > < / a : s o l i d F i l l > < / a : r P r > < a : t > c h e a d 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 b h o 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 c h u s p a i r 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 t e a c s < / a : t > < / a : r > < a : r > < a : r P r   d i r t y = " 0 "   l a n g = " e n - U S " > < a : s o l i d F i l l > < a : s c h e m e C l r   v a l = " b g 1 " / > < / a : s o l i d F i l l > < / a : r P r > < a : t > .   < / a : t > < / a : r > < a : r > < a : r P r   d i r t y = " 0 "   e r r = " 1 "   l a n g = " e n - U S " > < a : s o l i d F i l l > < a : s c h e m e C l r   v a l = " b g 1 " / > < / a : s o l i d F i l l > < / a : r P r > < a : t > S a o i l < / a : t > < / a : r > < a : r > < a : r P r   d i r t y = " 0 "   l a n g = " e n - U S " > < a : s o l i d F i l l > < a : s c h e m e C l r   v a l = " b g 1 " / > < / a : s o l i d F i l l > < / a : r P r > < a : t >   a m   b i   < / a : t > < / a : r > < a : r > < a : r P r   d i r t y = " 0 "   e r r = " 1 "   l a n g = " e n - U S " > < a : s o l i d F i l l > < a : s c h e m e C l r   v a l = " b g 1 " / > < / a : s o l i d F i l l > < / a : r P r > < a : t > s e o < / a : t > < / a : r > < a : r > < a : r P r   d i r t y = " 0 "   l a n g = " e n - U S " > < a : s o l i d F i l l > < a : s c h e m e C l r   v a l = " b g 1 " / > < / a : s o l i d F i l l > < / a : r P r > < a : t >   a    < / a : t > < / a : r > < a : r > < a : r P r   d i r t y = " 0 "   e r r = " 1 "   l a n g = " e n - U S " > < a : s o l i d F i l l > < a : s c h e m e C l r   v a l = " b g 1 " / > < / a : s o l i d F i l l > < / a : r P r > < a : t > t o i r t 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 b u a i d h < / a : t > < / a : r > < a : r > < a : r P r   d i r t y = " 0 "   l a n g = " e n - U S " > < a : s o l i d F i l l > < a : s c h e m e C l r   v a l = " b g 1 " / > < / a : s o l i d F i l l > < / a : r P r > < a : t >   a i r   d �   < / a : t > < / a : r > < a : r > < a : r P r   d i r t y = " 0 "   e r r = " 1 "   l a n g = " e n - U S " > < a : s o l i d F i l l > < a : s c h e m e C l r   v a l = " b g 1 " / > < / a : s o l i d F i l l > < / a : r P r > < a : t > c h o < / a : t > < / a : r > < a : r > < a : r P r   d i r t y = " 0 "   l a n g = " e n - U S " > < a : s o l i d F i l l > < a : s c h e m e C l r   v a l = " b g 1 " / > < / a : s o l i d F i l l > < / a : r P r > < a : t >   f � o r    s   a 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 a m   < / a : t > < / a : r > < a : r > < a : r P r   d i r t y = " 0 "   e r r = " 1 "   l a n g = " e n - U S " > < a : s o l i d F i l l > < a : s c h e m e C l r   v a l = " b g 1 " / > < / a : s o l i d F i l l > < / a : r P r > < a : t > f i o s r a c h a d h < / a : t > < / a : r > < a : r > < a : r P r   d i r t y = " 0 "   l a n g = " e n - U S " > < a : s o l i d F i l l > < a : s c h e m e C l r   v a l = " b g 1 " / > < / a : s o l i d F i l l > < / a : r P r > < a : t > ? < / a : t > < / a : r > < / a : p > < a : p > < a : p P r /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l a n g = " e n - U S " > < a : s o l i d F i l l > < a : s c h e m e C l r   v a l = " b g 1 " / > < / a : s o l i d F i l l > < / a : r P r > < a : t / > < / a : r > < a : e n d P a r a R P r   d i r t y = " 0 "   l a n g = " e n - U S " > < a : s o l i d F i l l > < a : s c h e m e C l r   v a l = " b g 1 " / > < / a : s o l i d F i l l > < / a : e n d P a r a R P r > < / a : p > < / p : t x B o d y > < / p : s p > < p : p i c > < p : n v P i c P r > < p : c N v P r   i d = " 6 "   n a m e = " C o n t e n t   P l a c e h o l d e r   7 " > < a : e x t L s t > < a : e x t   u r i = " { 2 B 4 D 3 B D 8 - B 3 E C - 4 A 4 0 - A C 6 A - 1 3 E 0 4 5 9 4 5 9 9 0 } " > < a 1 6 : c r e a t i o n I d   x m l n s : a 1 6 = " h t t p : / / s c h e m a s . m i c r o s o f t . c o m / o f f i c e / d r a w i n g / 2 0 1 0 / m a i n "   i d = " { B 7 0 4 6 7 7 0 - 2 A 9 B - 4 D E A - 8 2 B B - D C 4 7 9 0 6 5 6 9 C 5 } " / > < / a : e x t > < / a : e x t L s t > < / p : c N v P r > < p : c N v P i c P r > < a : p i c L o c k s   n o C h a n g e A s p e c t = " t r u e "   n o G r p = " t r u e " / > < / p : c N v P i c P r > < p : n v P r > < p : p h   i d x = " 2 " / > < / p : n v P r > < / p : n v P i c P r > < p : b l i p F i l l > < a : b l i p   r : e m b e d = " r I d 3 " / > < a : s t r e t c h > < a : f i l l R e c t / > < / a : s t r e t c h > < / p : b l i p F i l l > < p : s p P r > < a : x f r m   r o t = " 0 " > < a : o f f   x = " 3 2 8 2 4 5 "   y = " 1 5 2 4 0 0 0 " / > < a : e x t   c x = " 3 4 1 8 3 9 9 "   c y = " 4 3 5 1 3 3 8 " / > < / a : x f r m > < a : n o F i l l / > < / p : s p P r > < / p : p i c > < / p : s p T r e e > < p : e x t L s t > < p : e x t   u r i = " { A F B D 7 D 4 C - B E 1 E - 4 7 F 3 - 9 2 4 E - 7 2 0 C E D B C 5 F F B } " > < p 1 4 : c r e a t i o n I d   x m l n s : p 1 4 = " h t t p : / / s c h e m a s . m i c r o s o f t . c o m / o f f i c e / p o w e r p o i n t / 2 0 1 0 / m a i n "   v a l = " 1 6 2 1 9 4 9 8 2 8 9 4 4 " / > < / p : e x t > < / p : e x t L s t > < / p : c S l d > < p : c l r M a p O v r > < a : m a s t e r C l r M a p p i n g / > < / p : c l r M a p O v r > < / p : s l d >
</file>

<file path=ppt/slides/slide4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4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4 " > < a : e x t L s t > < a : e x t   u r i = " { C 3 D 9 2 E F F - 1 F 0 6 - 4 6 D 9 - A 6 8 C - C 2 F A E 5 8 E A 5 3 6 } " > < a 1 6 : c r e a t i o n I d   x m l n s : a 1 6 = " h t t p : / / s c h e m a s . m i c r o s o f t . c o m / o f f i c e / d r a w i n g / 2 0 1 0 / m a i n "   i d = " { 1 3 0 D 2 6 3 3 - E 2 6 A - 4 1 7 F - 8 C E 9 - 5 7 6 5 5 6 1 A 7 6 4 9 } " / > < / a : e x t > < / a : e x t L s t > < / p : c N v P r > < p : c N v S p P r / > < p : n v P r / > < / p : n v S p P r > < p : s p P r > < a : x f r m   r o t = " 0 " > < a : o f f   x = " 2 1 3 3 6 0 0 "   y = " - 1 2 6 3 4 6 " / > < a : e x t   c x = " 1 0 5 1 5 6 0 0 "   c y = " 7 0 1 7 8 4 0 " / > < / a : x f r m > < a : p r s t G e o m   p r s t = " r e c t " > < a : a v L s t / > < / a : p r s t G e o m > < a : s o l i d F i l l > < a : s c h e m e C l r   v a l = " a c c e n t 5 " > < a : l u m M o d   v a l = " 5 0 0 0 0 " / > < / a : s c h e m e C l r > < / a : s o l i d F i l l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5 " > < a : e x t L s t > < a : e x t   u r i = " { 5 9 A 9 5 A D 0 - 1 8 2 6 - 4 3 C 9 - 8 A F 4 - C A A 6 6 0 A 8 D 3 A 7 } " > < a 1 6 : c r e a t i o n I d   x m l n s : a 1 6 = " h t t p : / / s c h e m a s . m i c r o s o f t . c o m / o f f i c e / d r a w i n g / 2 0 1 0 / m a i n "   i d = " { 4 9 6 C 7 9 1 E - A 7 4 D - 4 F 4 D - A 0 C 2 - C 8 8 1 F A 3 6 E 3 8 E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9 9 D 0 0 B 3 0 - 8 0 C 0 - 4 7 5 E - 8 3 C 2 - 1 3 D 6 F A 2 B 4 A 1 4 } " > < a 1 6 : c r e a t i o n I d   x m l n s : a 1 6 = " h t t p : / / s c h e m a s . m i c r o s o f t . c o m / o f f i c e / d r a w i n g / 2 0 1 0 / m a i n "   i d = " { 8 6 1 6 C 6 9 1 - 1 2 1 5 - 4 C B 7 - 9 7 6 1 - 3 D 6 D 2 C A 7 9 E 5 C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4 3 8 4 0 0 "   y = " 3 6 5 1 2 5 " / > < a : e x t   c x = " 9 9 0 6 0 0 0 "   c y = " 1 3 2 5 5 6 3 " / > < / a : x f r m > < / p : s p P r > < p : t x B o d y > < a : b o d y P r   r t l C o l = " 0 "   v e r t = " h o r z " / > < a : l s t S t y l e / > < a : p > < a : p P r / > < a : r > < a : r P r   d i r t y = " 0 "   l a n g = " e n - U S " > < a : s o l i d F i l l > < a : s c h e m e C l r   v a l = " b g 1 " / > < / a : s o l i d F i l l > < / a : r P r > < a : t > D �   c h �   < / a : t > < / a : r > < a : r > < a : r P r   d i r t y = " 0 "   e r r = " 1 "   l a n g = " e n - U S " > < a : s o l i d F i l l > < a : s c h e m e C l r   v a l = " b g 1 " / > < / a : s o l i d F i l l > < / a : r P r > < a : t > t h u 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 e a c h d r a i d h - b e a t h a < / a : t > < / a : r > < a : r > < a : r P r   d i r t y = " 0 "   l a n g = " e n - U S " > < a : s o l i d F i l l > < a : s c h e m e C l r   v a l = " b g 1 " / > < / a : s o l i d F i l l > < / a : r P r > < a : t > ? < / a : t > < / a : r > < a : e n d P a r a R P r   d i r t y = " 0 "   l a n g = " e n - U S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8 F E 8 9 B A C - 1 1 0 A - 4 2 8 5 - B C 2 4 - 7 8 E 8 7 9 5 7 9 8 C F } " > < a 1 6 : c r e a t i o n I d   x m l n s : a 1 6 = " h t t p : / / s c h e m a s . m i c r o s o f t . c o m / o f f i c e / d r a w i n g / 2 0 1 0 / m a i n "   i d = " { F 1 C 4 3 8 5 D - C 6 C 5 - 4 1 2 7 - B 8 1 E - 3 0 E 9 E 7 6 1 A C 4 0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4 5 2 6 0 9 3 "   y = " 1 8 2 8 8 0 0 " / > < a : e x t   c x = " 7 0 9 2 7 9 4 "   c y = " 4 3 5 1 3 3 8 " / > < / a : x f r m > < / p : s p P r > < p : t x B o d y > < a : b o d y P r   r t l C o l = " 0 "   v e r t = " h o r z " > < a : n o r m A u t o f i t   f o n t S c a l e = " 8 5 0 0 0 "   l n S p c R e d u c t i o n = " 2 0 0 0 0 " / > < / a : b o d y P r > < a : l s t S t y l e / > < a : p > < a : p P r / > < a : r > < a : r P r   d i r t y = " 0 "   e r r = " 1 "   l a n g = " e n - U S " > < a : s o l i d F i l l > < a : s c h e m e C l r   v a l = " b g 1 " / > < / a : s o l i d F i l l > < / a : r P r > < a : t > B e a g a n < / a : t > < / a : r > < a : r > < a : r P r   d i r t y = " 0 "   l a n g = " e n - U S " > < a : s o l i d F i l l > < a : s c h e m e C l r   v a l = " b g 1 " / > < / a : s o l i d F i l l > < / a : r P r > < a : t >   m u   t h r � t h - < / a : t > < / a : r > < a : r > < a : r P r   d i r t y = " 0 "   e r r = " 1 "   l a n g = " e n - U S " > < a : s o l i d F i l l > < a : s c h e m e C l r   v a l = " b g 1 " / > < / a : s o l i d F i l l > < / a : r P r > < a : t > b h e a t h a < / a : t > < / a : r > < a : r > < a : r P r   d i r t y = " 0 "   l a n g = " e n - U S " > < a : s o l i d F i l l > < a : s c h e m e C l r   v a l = " b g 1 " / > < / a : s o l i d F i l l > < / a : r P r > < a : t > ,   < / a : t > < / a : r > < a : r > < a : r P r   d i r t y = " 0 "   e r r = " 1 "   l a n g = " e n - U S " > < a : s o l i d F i l l > < a : s c h e m e C l r   v a l = " b g 1 " / > < / a : s o l i d F i l l > < / a : r P r > < a : t > t e a g h l a c h < / a : t > < / a : r > < a : r > < a : r P r   d i r t y = " 0 "   l a n g = " e n - U S " > < a : s o l i d F i l l > < a : s c h e m e C l r   v a l = " b g 1 " / > < / a : s o l i d F i l l > < / a : r P r > < a : t > ,   < / a : t > < / a : r > < a : r > < a : r P r   d i r t y = " 0 "   e r r = " 1 "   l a n g = " e n - U S " > < a : s o l i d F i l l > < a : s c h e m e C l r   v a l = " b g 1 " / > < / a : s o l i d F i l l > < / a : r P r > < a : t > d a c h a i g h 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 d a o i n e < / a : t > < / a : r > < a : r > < a : r P r   d i r t y = " 0 "   l a n g = " e n - U S " > < a : s o l i d F i l l > < a : s c h e m e C l r   v a l = " b g 1 " / > < / a : s o l i d F i l l > < / a : r P r > < a : t >   a   t h u g   < / a : t > < / a : r > < a : r > < a : r P r   d i r t y = " 0 "   e r r = " 1 "   l a n g = " e n - U S " > < a : s o l i d F i l l > < a : s c h e m e C l r   v a l = " b g 1 " / > < / a : s o l i d F i l l > < / a : r P r > < a : t > b u a i d h 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 o r r a 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 a i r s o n 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 t a i c 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 c h u m a i l 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 r i s 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 l e u g h a d a i r < / a : t > < / a : r > < a : r > < a : r P r   d i r t y = " 0 "   l a n g = " e n - U S " > < a : s o l i d F i l l > < a : s c h e m e C l r   v a l = " b g 1 " / > < / a : s o l i d F i l l > < / a : r P r > < a : t >   a n   < / a : t > < / a : r > < a : r > < a : r P r   d i r t y = " 0 "   e r r = " 1 "   l a n g = " e n - U S " > < a : s o l i d F i l l > < a : s c h e m e C l r   v a l = " b g 1 " / > < / a : s o l i d F i l l > < / a : r P r > < a : t > d u i n e 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 t h u i g s i n n < / a : t > < / a : r > < / a : p > < a : p > < a : p P r / > < a : r > < a : r P r   d i r t y = " 0 "   e r r = " 1 "   l a n g = " e n - U S " > < a : s o l i d F i l l > < a : s c h e m e C l r   v a l = " b g 1 " / > < / a : s o l i d F i l l > < / a : r P r > < a : t > F i o s r a c h a d h < / a : t > < / a : r > < a : r > < a : r P r   d i r t y = " 0 "   l a n g = " e n - U S " > < a : s o l i d F i l l > < a : s c h e m e C l r   v a l = " b g 1 " / > < / a : s o l i d F i l l > < / a : r P r > < a : t >   m u n   t - s e � r s a   < / a : t > < / a : r > < a : r > < a : r P r   d i r t y = " 0 "   e r r = " 1 "   l a n g = " e n - U S " > < a : s o l i d F i l l > < a : s c h e m e C l r   v a l = " b g 1 " / > < / a : s o l i d F i l l > < / a : r P r > < a : t > d u i n e 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 b h  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/ a : p > < a : p > < a : p P r / > < a : r > < a : r P r   d i r t y = " 0 "   l a n g = " e n - U S " > < a : s o l i d F i l l > < a : s c h e m e C l r   v a l = " b g 1 " / > < / a : s o l i d F i l l > < / a : r P r > < a : t > A n   d �   < / a : t > < / a : r > < a : r > < a : r P r   d i r t y = " 0 "   e r r = " 1 "   l a n g = " e n - U S " > < a : s o l i d F i l l > < a : s c h e m e C l r   v a l = " b g 1 " / > < / a : s o l i d F i l l > < / a : r P r > < a : t > c h u i d 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 f i o s r a c h a d h < / a : t > < / a : r > < a : r > < a : r P r   d i r t y = " 0 "   l a n g = " e n - U S " > < a : s o l i d F i l l > < a : s c h e m e C l r   v a l = " b g 1 " / > < / a : s o l i d F i l l > < / a : r P r > < a : t >   f � o r   < / a : t > < / a : r > < a : r > < a : r P r   d i r t y = " 0 "   e r r = " 1 "   l a n g = " e n - U S " > < a : s o l i d F i l l > < a : s c h e m e C l r   v a l = " b g 1 " / > < / a : s o l i d F i l l > < / a : r P r > < a : t > a g u s 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 b e a c h d a n < / a : t > < / a : r > < / a : p > < a : p > < a : p P r / > < a : r > < a : r P r   d i r t y = " 0 "   l a n g = " e n - U S " > < a : s o l i d F i l l > < a : s c h e m e C l r   v a l = " b g 1 " / > < / a : s o l i d F i l l > < / a : r P r > < a : t > M a r   a   < / a : t > < / a : r > < a : r > < a : r P r   d i r t y = " 0 "   e r r = " 1 "   l a n g = " e n - U S " > < a : s o l i d F i l l > < a : s c h e m e C l r   v a l = " b g 1 " / > < / a : s o l i d F i l l > < / a : r P r > < a : t > b h a 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 i a d < / a : t > < / a : r > < a : r > < a : r P r   d i r t y = " 0 "   l a n g = " e n - U S " > < a : s o l i d F i l l > < a : s c h e m e C l r   v a l = " b g 1 " / > < / a : s o l i d F i l l > < / a : r P r > < a : t >   a    < / a : t > < / a : r > < a : r > < a : r P r   d i r t y = " 0 "   e r r = " 1 "   l a n g = " e n - U S " > < a : s o l i d F i l l > < a : s c h e m e C l r   v a l = " b g 1 " / > < / a : s o l i d F i l l > < / a : r P r > < a : t > f a i r e a c h d a i n n 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 a i g 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 d i o f a r 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 a m a n n a n 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 d e m 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 b e a t h a < / a : t > < / a : r > < / a : p > < a : p > < a : p P r / > < a : r > < a : r P r   d i r t y = " 0 "   e r r = " 1 "   l a n g = " e n - U S " > < a : s o l i d F i l l > < a : s c h e m e C l r   v a l = " b g 1 " / > < / a : s o l i d F i l l > < / a : r P r > < a : t > A i t h r i s e a n 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 b h o n 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 d u i n e < / a : t > < / a : r > < a : r > < a : r P r   d i r t y = " 0 "   l a n g = " e n - U S " > < a : s o l i d F i l l > < a : s c h e m e C l r   v a l = " b g 1 " / > < / a : s o l i d F i l l > < / a : r P r > < a : t >   f h � i n   n o   < / a : t > < / a : r > < a : r > < a : r P r   d i r t y = " 0 "   e r r = " 1 "   l a n g = " e n - U S " > < a : s o l i d F i l l > < a : s c h e m e C l r   v a l = " b g 1 " / > < / a : s o l i d F i l l > < / a : r P r > < a : t > b h o 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 d h a o i n e 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 e i l e < / a : t > < / a : r > < / a : p > < a : p > < a : p P r / > < a : r > < a : r P r   d i r t y = " 0 "   l a n g = " e n - U S " > < a : s o l i d F i l l > < a : s c h e m e C l r   v a l = " b g 1 " / > < / a : s o l i d F i l l > < / a : r P r > < a : t > S g r � o b h t e   < / a : t > < / a : r > < a : r > < a : r P r   d i r t y = " 0 "   e r r = " 1 "   l a n g = " e n - U S " > < a : s o l i d F i l l > < a : s c h e m e C l r   v a l = " b g 1 " / > < / a : s o l i d F i l l > < / a : r P r > < a : t > a n n s < / a : t > < / a : r > < a : r > < a : r P r   d i r t y = " 0 "   l a n g = " e n - U S " > < a : s o l i d F i l l > < a : s c h e m e C l r   v a l = " b g 1 " / > < / a : s o l i d F i l l > < / a : r P r > < a : t >   a n   t r � t h   < / a : t > < / a : r > < a : r > < a : r P r   d i r t y = " 0 "   e r r = " 1 "   l a n g = " e n - U S " > < a : s o l i d F i l l > < a : s c h e m e C l r   v a l = " b g 1 " / > < / a : s o l i d F i l l > < / a : r P r > < a : t > c h a i t h t e 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 a i r s o n 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 r u d a n 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 a i r   < / a : t > < / a : r > < a : r > < a : r P r   d i r t y = " 0 "   e r r = " 1 "   l a n g = " e n - U S " > < a : s o l i d F i l l > < a : s c h e m e C l r   v a l = " b g 1 " / > < / a : s o l i d F i l l > < / a : r P r > < a : t > t a c h a i r t 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 g u 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 r u i g e 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 s e o < / a : t > < / a : r > < / a : p > < a : p > < a : p P r / > < a : r > < a : r P r   d i r t y = " 0 "   l a n g = " e n - U S " > < a : s o l i d F i l l > < a : s c h e m e C l r   v a l = " b g 1 " / > < / a : s o l i d F i l l > < / a : r P r > < a : t > T r � t h   l � t h a i r e a c h   < / a : t > < / a : r > < a : r > < a : r P r   d i r t y = " 0 "   e r r = " 1 "   l a n g = " e n - U S " > < a : s o l i d F i l l > < a : s c h e m e C l r   v a l = " b g 1 " / > < / a : s o l i d F i l l > < / a : r P r > < a : t > a i r s o n 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 e / i   a    d � a n a m h   s a n   < / a : t > < / a : r > < a : r > < a : r P r   d i r t y = " 0 "   e r r = " 1 "   l a n g = " e n - U S " > < a : s o l i d F i l l > < a : s c h e m e C l r   v a l = " b g 1 " / > < / a : s o l i d F i l l > < / a : r P r > < a : t > l a t h a < / a : t > < / a : r > < a : r > < a : r P r   d i r t y = " 0 "   l a n g = " e n - U S " > < a : s o l i d F i l l > < a : s c h e m e C l r   v a l = " b g 1 " / > < / a : s o l i d F i l l > < / a : r P r > < a : t >   a n - d i u g h < / a : t > < / a : r > < / a : p > < a : p > < a : p P r / > < a : r > < a : r P r   d i r t y = " 0 "   l a n g = " e n - U S " > < a : s o l i d F i l l > < a : s c h e m e C l r   v a l = " b g 1 " / > < / a : s o l i d F i l l > < / a : r P r > < a : t > A n   t r e a s   < / a : t > < / a : r > < a : r > < a : r P r   d i r t y = " 0 "   e r r = " 1 "   l a n g = " e n - U S " > < a : s o l i d F i l l > < a : s c h e m e C l r   v a l = " b g 1 " / > < / a : s o l i d F i l l > < / a : r P r > < a : t > p e a r s a < / a : t > < / a : r > < a : r > < a : r P r   d i r t y = " 0 "   l a n g = " e n - U S " > < a : s o l i d F i l l > < a : s c h e m e C l r   v a l = " b g 1 " / > < / a : s o l i d F i l l > < / a : r P r > < a : t >   m e ,   e / i / < / a : t > < / a : r > < a : r > < a : r P r   d i r t y = " 0 "   e r r = " 1 "   l a n g = " e n - U S " > < a : s o l i d F i l l > < a : s c h e m e C l r   v a l = " b g 1 " / > < / a : s o l i d F i l l > < / a : r P r > < a : t > i a d < / a : t > < / a : r > < / a : p > < a : p > < a : p P r / > < a : r > < a : r P r   d i r t y = " 0 "   e r r = " 1 "   l a n g = " e n - U S " > < a : s o l i d F i l l > < a : s c h e m e C l r   v a l = " b g 1 " / > < / a : s o l i d F i l l > < / a : r P r > < a : t / > < / a : r > < / a : p > < a : p > < a : p P r / > < a : r > < a : r P r   d i r t y = " 0 "   l a n g = " e n - U S " > < a : s o l i d F i l l > < a : s c h e m e C l r   v a l = " b g 1 " / > < / a : s o l i d F i l l > < / a : r P r > < a : t / > < / a : r > < a : e n d P a r a R P r   d i r t y = " 0 "   l a n g = " e n - U S " > < a : s o l i d F i l l > < a : s c h e m e C l r   v a l = " b g 1 " / > < / a : s o l i d F i l l > < / a : e n d P a r a R P r > < / a : p > < / p : t x B o d y > < / p : s p > < p : p i c > < p : n v P i c P r > < p : c N v P r   i d = " 6 "   n a m e = " C o n t e n t   P l a c e h o l d e r   4 " > < a : e x t L s t > < a : e x t   u r i = " { F C D 8 8 A 3 6 - 8 9 2 5 - 4 8 8 8 - 9 D 5 F - 5 C 8 4 5 B 5 2 8 A D F } " > < a 1 6 : c r e a t i o n I d   x m l n s : a 1 6 = " h t t p : / / s c h e m a s . m i c r o s o f t . c o m / o f f i c e / d r a w i n g / 2 0 1 0 / m a i n "   i d = " { 3 6 A 3 E 4 2 E - E E 3 0 - 4 E 2 3 - A B A 2 - 9 F 5 6 0 B 3 6 5 1 0 0 } " / > < / a : e x t > < / a : e x t L s t > < / p : c N v P r > < p : c N v P i c P r > < a : p i c L o c k s   n o C h a n g e A s p e c t = " t r u e "   n o G r p = " t r u e " / > < / p : c N v P i c P r > < p : n v P r > < p : p h   i d x = " 2 " / > < / p : n v P r > < / p : n v P i c P r > < p : b l i p F i l l > < a : b l i p   r : e m b e d = " r I d 3 " / > < a : s t r e t c h > < a : f i l l R e c t / > < / a : s t r e t c h > < / p : b l i p F i l l > < p : s p P r > < a : x f r m   r o t = " 0 " > < a : o f f   x = " 3 0 4 8 0 0 "   y = " 1 6 8 5 8 9 2 " / > < a : e x t   c x = " 3 1 9 0 9 8 1 "   c y = " 4 3 5 1 3 3 8 " / > < / a : x f r m > < a : p r s t G e o m   p r s t = " r e c t " > < a : a v L s t / > < / a : p r s t G e o m > < a : n o F i l l / > < / p : s p P r > < / p : p i c > < / p : s p T r e e > < p : e x t L s t > < p : e x t   u r i = " { 9 2 6 9 9 3 1 7 - 2 E E F - 4 5 E B - 8 6 4 5 - 2 E C 8 7 5 F 7 2 B 4 D } " > < p 1 4 : c r e a t i o n I d   x m l n s : p 1 4 = " h t t p : / / s c h e m a s . m i c r o s o f t . c o m / o f f i c e / p o w e r p o i n t / 2 0 1 0 / m a i n "   v a l = " 1 6 2 1 9 4 9 8 2 8 9 4 7 " / > < / p : e x t > < / p : e x t L s t > < / p : c S l d > < p : c l r M a p O v r > < a : m a s t e r C l r M a p p i n g / > < / p : c l r M a p O v r > < / p : s l d >
</file>

<file path=ppt/slides/slide5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5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4 " > < a : e x t L s t > < a : e x t   u r i = " { 0 6 4 5 1 7 1 D - B F 7 D - 4 7 4 0 - 8 4 D 2 - 9 6 9 3 4 D 8 4 9 5 8 6 } " > < a 1 6 : c r e a t i o n I d   x m l n s : a 1 6 = " h t t p : / / s c h e m a s . m i c r o s o f t . c o m / o f f i c e / d r a w i n g / 2 0 1 0 / m a i n "   i d = " { 1 1 9 8 0 E C 1 - D E 1 3 - 4 3 6 8 - B 6 3 9 - 9 6 2 8 4 3 1 8 1 8 8 E } " / > < / a : e x t > < / a : e x t L s t > < / p : c N v P r > < p : c N v S p P r / > < p : n v P r / > < / p : n v S p P r > < p : s p P r > < a : x f r m   r o t = " 0 " > < a : o f f   x = " 1 8 2 8 8 0 0 "   y = " - 7 6 2 0 1 " / > < a : e x t   c x = " 1 0 5 1 5 6 0 0 "   c y = " 7 0 1 7 8 4 0 " / > < / a : x f r m > < a : p r s t G e o m   p r s t = " r e c t " > < a : a v L s t / > < / a : p r s t G e o m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5 " > < a : e x t L s t > < a : e x t   u r i = " { 1 C F F 0 5 5 2 - 5 B 2 C - 4 F D 6 - A A A 6 - 8 6 C 0 3 3 F 2 5 2 0 5 } " > < a 1 6 : c r e a t i o n I d   x m l n s : a 1 6 = " h t t p : / / s c h e m a s . m i c r o s o f t . c o m / o f f i c e / d r a w i n g / 2 0 1 0 / m a i n "   i d = " { 1 F 5 7 0 5 6 6 - A C 5 E - 4 1 D 1 - 8 4 6 C - C 3 D 0 4 7 1 7 1 E E 2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2 3 4 0 C 1 A A - B 6 F F - 4 6 F 4 - 9 6 4 E - B C F A 0 6 1 3 D 0 F D } " > < a 1 6 : c r e a t i o n I d   x m l n s : a 1 6 = " h t t p : / / s c h e m a s . m i c r o s o f t . c o m / o f f i c e / d r a w i n g / 2 0 1 0 / m a i n "   i d = " { 2 5 1 A 1 1 5 B - 5 E F F - 4 3 8 B - 8 8 2 4 - 1 1 E 2 5 1 A 4 B 0 0 3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1 9 4 7 2 8 "   y = " 3 6 5 1 2 5 " / > < a : e x t   c x = " 1 0 5 1 5 6 0 0 "   c y = " 1 3 2 5 5 6 3 " / > < / a : x f r m > < / p : s p P r > < p : t x B o d y > < a : b o d y P r   r t l C o l = " 0 "   v e r t = " h o r z " / > < a : l s t S t y l e / > < a : p > < a : p P r / > < a : r > < a : r P r   d i r t y = " 0 "   e r r = " 1 "   l a n g = " e n - U S " > < a : s o l i d F i l l > < a : s c h e m e C l r   v a l = " b g 1 " / > < / a : s o l i d F i l l > < / a : r P r > < a : t > F a c l a n 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 F e u m a i l < / a : t > < / a : r > < a : e n d P a r a R P r   d i r t y = " 0 "   e r r = " 1 "   l a n g = " e n - U S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7 0 A 5 F F D 0 - D 9 A 3 - 4 F 6 C - 9 E F 7 - 6 7 D 6 1 3 A 5 0 5 5 8 } " > < a 1 6 : c r e a t i o n I d   x m l n s : a 1 6 = " h t t p : / / s c h e m a s . m i c r o s o f t . c o m / o f f i c e / d r a w i n g / 2 0 1 0 / m a i n "   i d = " { 1 D 2 E 7 E B 4 - E D 9 4 - 4 B 0 A - A 1 3 4 - 7 3 0 E 5 6 4 3 1 7 A D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7 0 1 5 9 3 6 "   y = " 1 6 9 0 6 8 8 " / > < a : e x t   c x = " 5 1 8 1 6 0 0 "   c y = " 4 3 5 1 3 3 8 " / > < / a : x f r m > < / p : s p P r > < p : t x B o d y > < a : b o d y P r   r t l C o l = " 0 "   v e r t = " h o r z " > < a : n o r m A u t o f i t   f o n t S c a l e = " 7 0 0 0 0 "   l n S p c R e d u c t i o n = " 2 0 0 0 0 " / > < / a : b o d y P r > < a : l s t S t y l e / > < a : p > < a : p P r   i n d e n t = " 0 "   m a r L = " 0 " > < a : b u N o n e / > < / a : p P r > < a : r > < a : r P r   d i r t y = " 0 "   e r r = " 1 "   l a n g = " e n - U S " > < a : s o l i d F i l l > < a : s c h e m e C l r   v a l = " b g 1 " / > < / a : s o l i d F i l l > < / a : r P r > < a : t > B i d h 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 t a c h a r t a s a n < / a : t > < / a : r > < a : r > < a : r P r   d i r t y = " 0 "   l a n g = " e n - U S " > < a : s o l i d F i l l > < a : s c h e m e C l r   v a l = " b g 1 " / > < / a : s o l i d F i l l > < / a : r P r > < a : t >   s g r � o b h t e   < / a : t > < / a : r > < a : r > < a : r P r   d i r t y = " 0 "   e r r = " 1 "   l a n g = " e n - U S " > < a : s o l i d F i l l > < a : s c h e m e C l r   v a l = " b g 1 " / > < / a : s o l i d F i l l > < / a : r P r > < a : t > a n n s < / a : t > < / a : r > < a : r > < a : r P r   d i r t y = " 0 "   l a n g = " e n - U S " > < a : s o l i d F i l l > < a : s c h e m e C l r   v a l = " b g 1 " / > < / a : s o l i d F i l l > < / a : r P r > < a : t >   a n   < / a : t > < / a : r > < a : b r > < a : r P r   d i r t y = " 0 "   l a n g = " e n - U S " > < a : s o l i d F i l l > < a : s c h e m e C l r   v a l = " b g 1 " / > < / a : s o l i d F i l l > < / a : r P r > < / a : b r > < a : r > < a : r P r   d i r t y = " 0 "   l a n g = " e n - U S " > < a : s o l i d F i l l > < a : s c h e m e C l r   v a l = " b g 1 " / > < / a : s o l i d F i l l > < / a : r P r > < a : t > � r d u g h 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 t h a c h a i r 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 i a d < / a : t > < / a : r > < a : r > < a : r P r   d i r t y = " 0 "   l a n g = " e n - U S " > < a : s o l i d F i l l > < a : s c h e m e C l r   v a l = " b g 1 " / > < / a : s o l i d F i l l > < / a : r P r > < a : t > ,   m a r   s i n ,   < / a : t > < / a : r > < a : r > < a : r P r   d i r t y = " 0 "   e r r = " 1 "   l a n g = " e n - U S " > < a : s o l i d F i l l > < a : s c h e m e C l r   v a l = " b g 1 " / > < / a : s o l i d F i l l > < / a : r P r > < a : t > b i d h 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 n a i s g e a r a n < / a : t > < / a : r > < a : r > < a : r P r   d i r t y = " 0 "   l a n g = " e n - U S " > < a : s o l i d F i l l > < a : s c h e m e C l r   v a l = " b g 1 " / > < / a : s o l i d F i l l > < / a : r P r > < a : t > / < / a : t > < / a : r > < a : r > < a : r P r   d i r t y = " 0 "   e r r = " 1 "   l a n g = " e n - U S " > < a : s o l i d F i l l > < a : s c h e m e C l r   v a l = " b g 1 " / > < / a : s o l i d F i l l > < / a : r P r > < a : t > c e a n g l a i c h e a n 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 s e o 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 f e u m a i l < / a : t > < / a : r > < a : r > < a : r P r   d i r t y = " 0 "   l a n g = " e n - U S " > < a : s o l i d F i l l > < a : s c h e m e C l r   v a l = " b g 1 " / > < / a : s o l i d F i l l > < / a : r P r > < a : t > : < / a : t > < / a : r > < / a : p > < a : p > < a : p P r   i n d e n t = " 0 "   m a r L = " 0 " > < a : b u N o n e / > < / a : p P r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e r r = " 1 "   l a n g = " e n - U S " > < a : s o l i d F i l l > < a : s c h e m e C l r   v a l = " b g 1 " / > < / a : s o l i d F i l l > < / a : r P r > < a : t > G r e i s e a g < / a : t > < / a : r > < a : r > < a : r P r   d i r t y = " 0 "   l a n g = " e n - U S " > < a : s o l i d F i l l > < a : s c h e m e C l r   v a l = " b g 1 " / > < / a : s o l i d F i l l > < / a : r P r > < a : t >   a n   d � i d h   s i n & < / a : t > < / a : r > < / a : p > < a : p > < a : p P r / > < a : r > < a : r P r   d i r t y = " 0 "   l a n g = " e n - U S " > < a : s o l i d F i l l > < a : s c h e m e C l r   v a l = " b g 1 " / > < / a : s o l i d F i l l > < / a : r P r > < a : t > A n   < / a : t > < / a : r > < a : r > < a : r P r   d i r t y = " 0 "   e r r = " 1 "   l a n g = " e n - U S " > < a : s o l i d F i l l > < a : s c h e m e C l r   v a l = " b g 1 " / > < / a : s o l i d F i l l > < / a : r P r > < a : t > c e a n n < / a : t > < / a : r > < a : r > < a : r P r   d i r t y = " 0 "   l a n g = " e n - U S " > < a : s o l i d F i l l > < a : s c h e m e C l r   v a l = " b g 1 " / > < / a : s o l i d F i l l > < / a : r P r > < a : t >   g r e i s & < / a : t > < / a : r > < / a : p > < a : p > < a : p P r / > < a : r > < a : r P r   d i r t y = " 0 "   l a n g = " e n - U S " > < a : s o l i d F i l l > < a : s c h e m e C l r   v a l = " b g 1 " / > < / a : s o l i d F i l l > < / a : r P r > < a : t > M u s   d o   t h � i s i c h   e / i & < / a : t > < / a : r > < / a : p > < a : p > < a : p P r / > < a : r > < a : r P r   d i r t y = " 0 "   e r r = " 1 "   l a n g = " e n - U S " > < a : s o l i d F i l l > < a : s c h e m e C l r   v a l = " b g 1 " / > < / a : s o l i d F i l l > < / a : r P r > < a : t > F h a d < / a : t > < / a : r > < a : r > < a : r P r   d i r t y = " 0 "   l a n g = " e n - U S " > < a : s o l i d F i l l > < a : s c h e m e C l r   v a l = " b g 1 " / > < / a : s o l i d F i l l > < / a : r P r > < a : t >    s   a   < / a : t > < / a : r > < a : r > < a : r P r   d i r t y = " 0 "   e r r = " 1 "   l a n g = " e n - U S " > < a : s o l i d F i l l > < a : s c h e m e C l r   v a l = " b g 1 " / > < / a : s o l i d F i l l > < / a : r P r > < a : t > b h a < / a : t > < / a : r > < a : r > < a : r P r   d i r t y = " 0 "   l a n g = " e n - U S " > < a : s o l i d F i l l > < a : s c h e m e C l r   v a l = " b g 1 " / > < / a : s o l i d F i l l > < / a : r P r > < a : t >   e / i & < / a : t > < / a : r > < / a : p > < a : p > < a : p P r / > < a : r > < a : r P r   d i r t y = " 0 "   l a n g = " e n - U S " > < a : s o l i d F i l l > < a : s c h e m e C l r   v a l = " b g 1 " / > < / a : s o l i d F i l l > < / a : r P r > < a : t > � s   d � i d h   < / a : t > < / a : r > < a : r > < a : r P r   d i r t y = " 0 "   e r r = " 1 "   l a n g = " e n - U S " > < a : s o l i d F i l l > < a : s c h e m e C l r   v a l = " b g 1 " / > < / a : s o l i d F i l l > < / a : r P r > < a : t > d h a < / a : t > < / a : r > < a : r > < a : r P r   d i r t y = " 0 "   l a n g = " e n - U S " > < a : s o l i d F i l l > < a : s c h e m e C l r   v a l = " b g 1 " / > < / a : s o l i d F i l l > < / a : r P r > < a : t > / d h i & < / a : t > < / a : r > < / a : p > < a : p > < a : p P r / > < a : r > < a : r P r   d i r t y = " 0 "   l a n g = " e n - U S " > < a : s o l i d F i l l > < a : s c h e m e C l r   v a l = " b g 1 " / > < / a : s o l i d F i l l > < / a : r P r > < a : t > T h a r   < / a : t > < / a : r > < a : r > < a : r P r   d i r t y = " 0 "   e r r = " 1 "   l a n g = " e n - U S " > < a : s o l i d F i l l > < a : s c h e m e C l r   v a l = " b g 1 " / > < / a : s o l i d F i l l > < / a : r P r > < a : t > n a m 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 b l i a d h n a i c h e a n < / a : t > < / a : r > < a : r > < a : r P r   d i r t y = " 0 "   l a n g = " e n - U S " > < a : s o l i d F i l l > < a : s c h e m e C l r   v a l = " b g 1 " / > < / a : s o l i d F i l l > < / a : r P r > < a : t >   a   l e a n & < / a : t > < / a : r > < / a : p > < a : p > < a : p P r / > < a : r > < a : r P r   d i r t y = " 0 "   l a n g = " e n - U S " > < a : s o l i d F i l l > < a : s c h e m e C l r   v a l = " b g 1 " / > < / a : s o l i d F i l l > < / a : r P r > < a : t > B  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 1 9 0 1 & . < / a : t > < / a : r > < / a : p > < a : p > < a : p P r / > < a : r > < a : r P r   d i r t y = " 0 "   e r r = " 1 "   l a n g = " e n - U S " > < a : s o l i d F i l l > < a : s c h e m e C l r   v a l = " b g 1 " / > < / a : s o l i d F i l l > < / a : r P r > < a : t > A i g < / a : t > < / a : r > < a : r > < a : r P r   d i r t y = " 0 "   l a n g = " e n - U S " > < a : s o l i d F i l l > < a : s c h e m e C l r   v a l = " b g 1 " / > < / a : s o l i d F i l l > < / a : r P r > < a : t >   a n   � m   s i n & < / a : t > < / a : r > < / a : p > < a : p > < a : p P r / > < a : r > < a : r P r   d i r t y = " 0 "   l a n g = " e n - U S " > < a : s o l i d F i l l > < a : s c h e m e C l r   v a l = " b g 1 " / > < / a : s o l i d F i l l > < / a : r P r > < a : t > M u   < / a : t > < / a : r > < a : r > < a : r P r   d i r t y = " 0 "   e r r = " 1 "   l a n g = " e n - U S " > < a : s o l i d F i l l > < a : s c h e m e C l r   v a l = " b g 1 " / > < / a : s o l i d F i l l > < / a : r P r > < a : t > d h e i r e a d h < / a : t > < / a : r > < a : r > < a : r P r   d i r t y = " 0 "   l a n g = " e n - U S " > < a : s o l i d F i l l > < a : s c h e m e C l r   v a l = " b g 1 " / > < / a : s o l i d F i l l > < / a : r P r > < a : t >   t h a l l & < / a : t > < / a : r > < / a : p > < a : p > < a : p P r / > < a : r > < a : r P r   d i r t y = " 0 "   l a n g = " e n - U S " > < a : s o l i d F i l l > < a : s c h e m e C l r   v a l = " b g 1 " / > < / a : s o l i d F i l l > < / a : r P r > < a : t / > < / a : r > < a : e n d P a r a R P r   d i r t y = " 0 "   l a n g = " e n - U S " > < a : s o l i d F i l l > < a : s c h e m e C l r   v a l = " b g 1 " / > < / a : s o l i d F i l l > < / a : e n d P a r a R P r > < / a : p > < / p : t x B o d y > < / p : s p > < p : s p > < p : n v S p P r > < p : c N v P r   i d = " 6 "   n a m e = " C o n t e n t   P l a c e h o l d e r   4 " > < a : e x t L s t > < a : e x t   u r i = " { 6 E 6 D 3 E 0 B - 9 1 1 8 - 4 3 7 B - 8 6 2 D - 5 3 1 3 9 2 3 E 0 C 9 C } " > < a 1 6 : c r e a t i o n I d   x m l n s : a 1 6 = " h t t p : / / s c h e m a s . m i c r o s o f t . c o m / o f f i c e / d r a w i n g / 2 0 1 0 / m a i n "   i d = " { 3 8 2 A 3 1 E 6 - 5 A 9 A - 4 F 5 1 - A 3 D 6 - 3 A C 5 D E C 8 A 6 E 3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2 1 3 9 1 3 6 "   y = " 1 6 9 0 6 8 8 " / > < a : e x t   c x = " 5 1 8 1 6 0 0 "   c y = " 4 3 5 1 3 3 8 " / > < / a : x f r m > < / p : s p P r > < p : t x B o d y > < a : b o d y P r   r t l C o l = " 0 "   v e r t = " h o r z " / > < a : l s t S t y l e / > < a : p > < a : p P r / > < a : r > < a : r P r   d i r t y = " 0 "   e r r = " 1 "   l a n g = " e n - U S " > < a : s o l i d F i l l > < a : s c h e m e C l r   v a l = " b g 1 " / > < / a : s o l i d F i l l > < / a : r P r > < a : t > R u g a d h < / a : t > < / a : r > < / a : p > < a : p > < a : p P r / > < a : r > < a : r P r   d i r t y = " 0 "   e r r = " 1 "   l a n g = " e n - U S " > < a : s o l i d F i l l > < a : s c h e m e C l r   v a l = " b g 1 " / > < / a : s o l i d F i l l > < / a : r P r > < a : t > T h o g a d h < / a : t > < / a : r > < / a : p > < a : p > < a : p P r / > < a : r > < a : r P r   d i r t y = " 0 "   e r r = " 1 "   l a n g = " e n - U S " > < a : s o l i d F i l l > < a : s c h e m e C l r   v a l = " b g 1 " / > < / a : s o l i d F i l l > < / a : r P r > < a : t > F h u a i r < / a : t > < / a : r > < a : r > < a : r P r   d i r t y = " 0 "   l a n g = " e n - U S " > < a : s o l i d F i l l > < a : s c h e m e C l r   v a l = " b g 1 " / > < / a : s o l i d F i l l > < / a : r P r > < a : t >   e   < / a : t > < / a : r > < a : r > < a : r P r   d i r t y = " 0 "   e r r = " 1 "   l a n g = " e n - U S " > < a : s o l i d F i l l > < a : s c h e m e C l r   v a l = " b g 1 " / > < / a : s o l i d F i l l > < / a : r P r > < a : t > o i d e a c h a d h < / a : t > < / a : r > < a : r > < a : r P r   d i r t y = " 0 "   l a n g = " e n - U S " > < a : s o l i d F i l l > < a : s c h e m e C l r   v a l = " b g 1 " / > < / a : s o l i d F i l l > < / a : r P r > < a : t > / < / a : t > < / a : r > < a : r > < a : r P r   d i r t y = " 0 "   e r r = " 1 "   l a n g = " e n - U S " > < a : s o l i d F i l l > < a : s c h e m e C l r   v a l = " b g 1 " / > < / a : s o l i d F i l l > < / a : r P r > < a : t > f o g h l a m < / a : t > < / a : r > < / a : p > < a : p > < a : p P r / > < a : r > < a : r P r   d i r t y = " 0 "   e r r = " 1 "   l a n g = " e n - U S " > < a : s o l i d F i l l > < a : s c h e m e C l r   v a l = " b g 1 " / > < / a : s o l i d F i l l > < / a : r P r > < a : t > T h a c h a i r < / a : t > < / a : r > < a : r > < a : r P r   d i r t y = " 0 "   l a n g = " e n - U S " > < a : s o l i d F i l l > < a : s c h e m e C l r   v a l = " b g 1 " / > < / a : s o l i d F i l l > < / a : r P r > < a : t >   e / i   < / a : t > < / a : r > < a : r > < a : r P r   d i r t y = " 0 "   e r r = " 1 "   l a n g = " e n - U S " > < a : s o l i d F i l l > < a : s c h e m e C l r   v a l = " b g 1 " / > < / a : s o l i d F i l l > < / a : r P r > < a : t > r i < / a : t > < / a : r > < / a : p > < a : p > < a : p P r / > < a : r > < a : r P r   d i r t y = " 0 "   e r r = " 1 "   l a n g = " e n - U S " > < a : s o l i d F i l l > < a : s c h e m e C l r   v a l = " b g 1 " / > < / a : s o l i d F i l l > < / a : r P r > < a : t > L e i g < / a : t > < / a : r > < a : r > < a : r P r   d i r t y = " 0 "   l a n g = " e n - U S " > < a : s o l i d F i l l > < a : s c h e m e C l r   v a l = " b g 1 " / > < / a : s o l i d F i l l > < / a : r P r > < a : t >   e / i   < / a : t > < / a : r > < a : r > < a : r P r   d i r t y = " 0 "   e r r = " 1 "   l a n g = " e n - U S " > < a : s o l i d F i l l > < a : s c h e m e C l r   v a l = " b g 1 " / > < / a : s o l i d F i l l > < / a : r P r > < a : t > s e a c h a d < / a : t > < / a : r > < a : r > < a : r P r   d i r t y = " 0 "   l a n g = " e n - U S " > < a : s o l i d F i l l > < a : s c h e m e C l r   v a l = " b g 1 " / > < / a : s o l i d F i l l > < / a : r P r > < a : t >   a   d ( h ) < / a : t > < / a : r > < a : r > < a : r P r   d i r t y = " 0 "   e r r = " 1 "   l a n g = " e n - U S " > < a : s o l i d F i l l > < a : s c h e m e C l r   v a l = " b g 1 " / > < / a : s o l i d F i l l > < / a : r P r > < a : t > r e u c h d < / a : t > < / a : r > < / a : p > < a : p > < a : p P r / > < a : r > < a : r P r   d i r t y = " 0 "   l a n g = " e n - U S " > < a : s o l i d F i l l > < a : s c h e m e C l r   v a l = " b g 1 " / > < / a : s o l i d F i l l > < / a : r P r > < a : t > B h � s a i c h < / a : t > < / a : r > < / a : p > < a : p > < a : p P r / > < a : r > < a : r P r   d i r t y = " 0 "   e r r = " 1 "   l a n g = " e n - U S " > < a : s o l i d F i l l > < a : s c h e m e C l r   v a l = " b g 1 " / > < / a : s o l i d F i l l > < / a : r P r > < a : t > C h a o c h a i l < / a : t > < / a : r > < / a : p > < a : p > < a : p P r / > < a : r > < a : r P r   d i r t y = " 0 "   e r r = " 1 "   l a n g = " e n - U S " > < a : s o l i d F i l l > < a : s c h e m e C l r   v a l = " b g 1 " / > < / a : s o l i d F i l l > < / a : r P r > < a : t > C h a i d h < / a : t > < / a : r > < a : r > < a : r P r   d i r t y = " 0 "   l a n g = " e n - U S " > < a : s o l i d F i l l > < a : s c h e m e C l r   v a l = " b g 1 " / > < / a : s o l i d F i l l > < / a : r P r > < a : t >   a   t ( h ) < / a : t > < / a : r > < a : r > < a : r P r   d i r t y = " 0 "   e r r = " 1 "   l a n g = " e n - U S " > < a : s o l i d F i l l > < a : s c h e m e C l r   v a l = " b g 1 " / > < / a : s o l i d F i l l > < / a : r P r > < a : t > i o d h l a c h a d h < / a : t > < / a : r > < / a : p > < a : p > < a : p P r / > < a : r > < a : r P r   d i r t y = " 0 "   l a n g = " e n - U S " > < a : s o l i d F i l l > < a : s c h e m e C l r   v a l = " b g 1 " / > < / a : s o l i d F i l l > < / a : r P r > < a : t / > < / a : r > < a : e n d P a r a R P r   d i r t y = " 0 "   l a n g = " e n - U S " > < a : s o l i d F i l l > < a : s c h e m e C l r   v a l = " b g 1 " / > < / a : s o l i d F i l l > < / a : e n d P a r a R P r > < / a : p > < / p : t x B o d y > < / p : s p > < / p : s p T r e e > < p : e x t L s t > < p : e x t   u r i = " { 2 F 9 6 D 4 D 6 - D 3 9 3 - 4 F 5 3 - 9 5 5 6 - C 7 5 1 A 8 1 D C 9 9 B } " > < p 1 4 : c r e a t i o n I d   x m l n s : p 1 4 = " h t t p : / / s c h e m a s . m i c r o s o f t . c o m / o f f i c e / p o w e r p o i n t / 2 0 1 0 / m a i n "   v a l = " 1 6 2 1 9 4 9 8 2 8 9 5 0 " / > < / p : e x t > < / p : e x t L s t > < / p : c S l d > < p : c l r M a p O v r > < a : m a s t e r C l r M a p p i n g / > < / p : c l r M a p O v r > < / p : s l d >
</file>

<file path=ppt/slides/slide6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6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4 " > < a : e x t L s t > < a : e x t   u r i = " { 1 1 3 E 2 8 0 0 - 2 5 9 A - 4 8 D 6 - 9 7 4 D - D F 1 F F D 2 A 2 D F 3 } " > < a 1 6 : c r e a t i o n I d   x m l n s : a 1 6 = " h t t p : / / s c h e m a s . m i c r o s o f t . c o m / o f f i c e / d r a w i n g / 2 0 1 0 / m a i n "   i d = " { 0 F 7 B C F 2 7 - 5 3 A 2 - 4 0 C D - 9 4 D B - 0 4 1 C 0 0 6 F D E 9 A } " / > < / a : e x t > < / a : e x t L s t > < / p : c N v P r > < p : c N v S p P r / > < p : n v P r / > < / p : n v S p P r > < p : s p P r > < a : x f r m   r o t = " 0 " > < a : o f f   x = " 1 8 2 8 8 0 0 "   y = " - 7 9 9 2 1 " / > < a : e x t   c x = " 1 0 5 1 5 6 0 0 "   c y = " 7 0 1 7 8 4 0 " / > < / a : x f r m > < a : p r s t G e o m   p r s t = " r e c t " > < a : a v L s t / > < / a : p r s t G e o m > < a : s o l i d F i l l > < a : s r g b C l r   v a l = " d 5 8 3 4 7 " / > < / a : s o l i d F i l l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5 " > < a : e x t L s t > < a : e x t   u r i = " { 7 E C 0 5 9 A B - E 9 1 A - 4 0 7 0 - 9 5 E E - 3 C 9 B 3 A 7 0 5 6 3 0 } " > < a 1 6 : c r e a t i o n I d   x m l n s : a 1 6 = " h t t p : / / s c h e m a s . m i c r o s o f t . c o m / o f f i c e / d r a w i n g / 2 0 1 0 / m a i n "   i d = " { 8 2 D E 8 B D A - 5 D B D - 4 A 0 E - 9 8 9 A - D A 6 0 B A 1 9 0 D 2 6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B 5 2 B 2 5 3 C - 9 C 7 A - 4 6 1 D - A 0 3 E - A F 8 A 1 6 9 F 5 D 1 6 } " > < a 1 6 : c r e a t i o n I d   x m l n s : a 1 6 = " h t t p : / / s c h e m a s . m i c r o s o f t . c o m / o f f i c e / d r a w i n g / 2 0 1 0 / m a i n "   i d = " { 3 A 9 8 D 8 9 4 - F 6 9 8 - 4 A C D - 8 D 9 9 - 7 D E 1 0 D 7 8 6 4 2 2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4 3 8 4 0 0 "   y = " 4 5 7 2 0 0 " / > < a : e x t   c x = " 1 0 5 1 5 6 0 0 "   c y = " 1 3 2 5 5 6 3 " / > < / a : x f r m > < / p : s p P r > < p : t x B o d y > < a : b o d y P r   r t l C o l = " 0 "   v e r t = " h o r z " > < a : n o r m A u t o f i t   f o n t S c a l e = " 9 0 0 0 0 " / > < / a : b o d y P r > < a : l s t S t y l e / > < a : p > < a : p P r / > < a : r > < a : r P r   d i r t y = " 0 "   e r r = " 1 "   l a n g = " e n - U S " > < a : s o l i d F i l l > < a : s c h e m e C l r   v a l = " b g 1 " / > < / a : s o l i d F i l l > < / a : r P r > < a : t > F e a r t a n 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l a n g = " e n - U S " > < a : s o l i d F i l l > < a : s c h e m e C l r   v a l = " b g 1 " / > < / a : s o l i d F i l l > < / a : r P r > < a : t > e a c h d r a i d h - b e a t h a < / a : t > < / a : r > < a : b r > < a : r P r   d i r t y = " 0 "   l a n g = " e n - U S " > < a : s o l i d F i l l > < a : s c h e m e C l r   v a l = " b g 1 " / > < / a : s o l i d F i l l > < / a : r P r > < / a : b r > < a : r > < a : r P r   d i r t y = " 0 "   e r r = " 1 "   l a n g = " e n - G B "   s z = " 2 4 0 0 " > < a : s o l i d F i l l > < a : s c h e m e C l r   v a l = " b g 1 " / > < / a : s o l i d F i l l > < / a : r P r > < a : t > T h o i r 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l a n g = " e n - U S "   s z = " 2 4 0 0 " > < a : s o l i d F i l l > < a : s c h e m e C l r   v a l = " b g 1 " / > < / a : s o l i d F i l l > < / a : r P r > < a : t > s � i l < / a : t > < / a : r > < a : r > < a : r P r   d i r t y = " 0 "   l a n g = " e n - G B "   s z = " 2 4 0 0 " > < a : s o l i d F i l l > < a : s c h e m e C l r   v a l = " b g 1 " / > < / a : s o l i d F i l l > < / a : r P r > < a : t >   a i r   < / a : t > < / a : r > < a : r > < a : r P r   d i r t y = " 0 "   l a n g = " e n - U S "   s z = " 2 4 0 0 " > < a : s o l i d F i l l > < a : s c h e m e C l r   v a l = " b g 1 " / > < / a : s o l i d F i l l > < / a : r P r > < a : t > e a c h d r a i d h - b e a t h a 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e r r = " 1 "   l a n g = " e n - G B "   s z = " 2 4 0 0 " > < a : s o l i d F i l l > < a : s c h e m e C l r   v a l = " b g 1 " / > < / a : s o l i d F i l l > < / a : r P r > < a : t > s a m 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e r r = " 1 "   l a n g = " e n - G B "   s z = " 2 4 0 0 " > < a : s o l i d F i l l > < a : s c h e m e C l r   v a l = " b g 1 " / > < / a : s o l i d F i l l > < / a : r P r > < a : t > b i t h < / a : t > < / a : r > < a : r > < a : r P r   d i r t y = " 0 "   l a n g = " e n - G B "   s z = " 2 4 0 0 " > < a : s o l i d F i l l > < a : s c h e m e C l r   v a l = " b g 1 " / > < / a : s o l i d F i l l > < / a : r P r > < a : t > .   < / a : t > < / a : r > < a : b r > < a : r P r   d i r t y = " 0 "   l a n g = " e n - G B "   s z = " 2 4 0 0 " > < a : s o l i d F i l l > < a : s c h e m e C l r   v a l = " b g 1 " / > < / a : s o l i d F i l l > < / a : r P r > < / a : b r > < a : r > < a : r P r   d i r t y = " 0 "   l a n g = " e n - G B "   s z = " 2 4 0 0 " > < a : s o l i d F i l l > < a : s c h e m e C l r   v a l = " b g 1 " / > < / a : s o l i d F i l l > < / a : r P r > < a : t > A n   < / a : t > < / a : r > < a : r > < a : r P r   d i r t y = " 0 "   e r r = " 1 "   l a n g = " e n - G B "   s z = " 2 4 0 0 " > < a : s o l i d F i l l > < a : s c h e m e C l r   v a l = " b g 1 " / > < / a : s o l i d F i l l > < / a : r P r > < a : t > l o r g 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e r r = " 1 "   l a n g = " e n - G B "   s z = " 2 4 0 0 " > < a : s o l i d F i l l > < a : s c h e m e C l r   v a l = " b g 1 " / > < / a : s o l i d F i l l > < / a : r P r > < a : t > t h u 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e r r = " 1 "   l a n g = " e n - G B "   s z = " 2 4 0 0 " > < a : s o l i d F i l l > < a : s c h e m e C l r   v a l = " b g 1 " / > < / a : s o l i d F i l l > < / a : r P r > < a : t > c u i d < / a : t > < / a : r > < a : r > < a : r P r   d i r t y = " 0 "   l a n g = " e n - G B "   s z = " 2 4 0 0 " > < a : s o l i d F i l l > < a : s c h e m e C l r   v a l = " b g 1 " / > < / a : s o l i d F i l l > < / a : r P r > < a : t >   d e   < / a : t > < / a : r > < a : r > < a : r P r   d i r t y = " 0 "   e r r = " 1 "   l a n g = " e n - G B "   s z = " 2 4 0 0 " > < a : s o l i d F i l l > < a : s c h e m e C l r   v a l = " b g 1 " / > < / a : s o l i d F i l l > < / a : r P r > < a : t > n a < / a : t > < / a : r > < a : r > < a : r P r   d i r t y = " 0 "   l a n g = " e n - G B "   s z = " 2 4 0 0 " > < a : s o l i d F i l l > < a : s c h e m e C l r   v a l = " b g 1 " / > < / a : s o l i d F i l l > < / a : r P r > < a : t >   < / a : t > < / a : r > < a : r > < a : r P r   d i r t y = " 0 "   e r r = " 1 "   l a n g = " e n - G B "   s z = " 2 4 0 0 " > < a : s o l i d F i l l > < a : s c h e m e C l r   v a l = " b g 1 " / > < / a : s o l i d F i l l > < / a : r P r > < a : t > f e a r t a n < / a : t > < / a : r > < a : r > < a : r P r   d i r t y = " 0 "   l a n g = " e n - G B "   s z = " 2 4 0 0 " > < a : s o l i d F i l l > < a : s c h e m e C l r   v a l = " b g 1 " / > < / a : s o l i d F i l l > < / a : r P r > < a : t >   a   < / a : t > < / a : r > < a : r > < a : r P r   d i r t y = " 0 "   e r r = " 1 "   l a n g = " e n - G B "   s z = " 2 4 0 0 " > < a : s o l i d F i l l > < a : s c h e m e C l r   v a l = " b g 1 " / > < / a : s o l i d F i l l > < / a : r P r > < a : t > l e a n a s < / a : t > < / a : r > < a : r > < a : r P r   d i r t y = " 0 "   l a n g = " e n - G B "   s z = " 2 4 0 0 " > < a : s o l i d F i l l > < a : s c h e m e C l r   v a l = " b g 1 " / > < / a : s o l i d F i l l > < / a : r P r > < a : t > ? < / a : t > < / a : r > < a : e n d P a r a R P r   d i r t y = " 0 "   l a n g = " e n - G B "   s z = " 2 4 0 0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2 F 1 0 D E 1 6 - 0 8 7 3 - 4 3 2 1 - B 1 2 1 - 7 D 2 5 3 9 1 D 0 A 7 2 } " > < a 1 6 : c r e a t i o n I d   x m l n s : a 1 6 = " h t t p : / / s c h e m a s . m i c r o s o f t . c o m / o f f i c e / d r a w i n g / 2 0 1 0 / m a i n "   i d = " { F D 5 5 C C B 4 - 8 0 0 F - 4 7 D D - B 0 0 3 - 8 A D 0 E 2 4 2 F 3 7 E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2 4 3 8 4 0 0 "   y = " 1 9 1 7 7 0 0 " / > < a : e x t   c x = " 5 1 8 1 6 0 0 "   c y = " 4 3 5 1 3 3 8 " / > < / a : x f r m > < / p : s p P r > < p : t x B o d y > < a : b o d y P r   r t l C o l = " 0 "   v e r t = " h o r z " > < a : n o r m A u t o f i t   f o n t S c a l e = " 7 0 0 0 0 "   l n S p c R e d u c t i o n = " 2 0 0 0 0 " / > < / a : b o d y P r > < a : l s t S t y l e / > < a : p > < a : p P r / > < a : r > < a : r P r   d i r t y = " 0 "   l a n g = " e n - U S "   s z = " 3 1 0 0 " > < a : s o l i d F i l l > < a : s c h e m e C l r   v a l = " b g 1 " / > < / a : s o l i d F i l l > < / a : r P r > < a : t > S g r � o b h t e 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 a n n s < / a : t > < / a : r > < a : r > < a : r P r   d i r t y = " 0 "   l a n g = " e n - G B "   s z = " 3 1 0 0 " > < a : s o l i d F i l l > < a : s c h e m e C l r   v a l = " b g 1 " / > < / a : s o l i d F i l l > < / a : r P r > < a : t >   a n   < / a : t > < / a : r > < a : r > < a : r P r   d i r t y = " 0 "   l a n g = " e n - U S "   s z = " 3 1 0 0 " > < a : s o l i d F i l l > < a : s c h e m e C l r   v a l = " b g 1 " / > < / a : s o l i d F i l l > < / a : r P r > < a : t > t r � t h 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 c h a i t h t e < / a : t > < / a : r > < / a : p > < a : p > < a : p P r / > < a : r > < a : r P r   d i r t y = " 0 "   l a n g = " e n - U S "   s z = " 3 1 0 0 " > < a : s o l i d F i l l > < a : s c h e m e C l r   v a l = " b g 1 " / > < / a : s o l i d F i l l > < / a : r P r > < a : t > S g r � o b h t e 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 a n n s < / a : t > < / a : r > < a : r > < a : r P r   d i r t y = " 0 "   l a n g = " e n - G B "   s z = " 3 1 0 0 " > < a : s o l i d F i l l > < a : s c h e m e C l r   v a l = " b g 1 " / > < / a : s o l i d F i l l > < / a : r P r > < a : t >   a n   < / a : t > < / a : r > < a : r > < a : r P r   d i r t y = " 0 "   l a n g = " e n - U S "   s z = " 3 1 0 0 " > < a : s o l i d F i l l > < a : s c h e m e C l r   v a l = " b g 1 " / > < / a : s o l i d F i l l > < / a : r P r > < a : t > t r e a s 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 p e a r s a < / a : t > < / a : r > < a : r > < a : r P r   d i r t y = " 0 "   l a n g = " e n - G B "   s z = " 3 1 0 0 " > < a : s o l i d F i l l > < a : s c h e m e C l r   v a l = " b g 1 " / > < / a : s o l i d F i l l > < / a : r P r > < a : t >   < / a : t > < / a : r > < / a : p > < a : p > < a : p P r / > < a : r > < a : r P r   d i r t y = " 0 "   l a n g = " e n - U S "   s z = " 3 1 0 0 " > < a : s o l i d F i l l > < a : s c h e m e C l r   v a l = " b g 1 " / > < / a : s o l i d F i l l > < / a : r P r > < a : t > R o - r � d h < / a : t > < / a : r > < a : r > < a : r P r   d i r t y = " 0 "   l a n g = " e n - G B "   s z = " 3 1 0 0 " > < a : s o l i d F i l l > < a : s c h e m e C l r   v a l = " b g 1 " / > < / a : s o l i d F i l l > < / a : r P r > < a : t >      < / a : t > < / a : r > < a : r > < a : r P r   d i r t y = " 0 "   l a n g = " e n - U S "   s z = " 3 1 0 0 " > < a : s o l i d F i l l > < a : s c h e m e C l r   v a l = " b g 1 " / > < / a : s o l i d F i l l > < / a : r P r > < a : t > c � < / a : t > < / a : r > < a : r > < a : r P r   d i r t y = " 0 "   l a n g = " e n - G B "   s z = " 3 1 0 0 " > < a : s o l i d F i l l > < a : s c h e m e C l r   v a l = " b g 1 " / > < / a : s o l i d F i l l > < / a : r P r > < a : t > ,   < / a : t > < / a : r > < a : r > < a : r P r   d i r t y = " 0 "   l a n g = " e n - U S "   s z = " 3 1 0 0 " > < a : s o l i d F i l l > < a : s c h e m e C l r   v a l = " b g 1 " / > < / a : s o l i d F i l l > < / a : r P r > < a : t > c � i t e < / a : t > < / a : r > < a : r > < a : r P r   d i r t y = " 0 "   l a n g = " e n - G B "   s z = " 3 1 0 0 " > < a : s o l i d F i l l > < a : s c h e m e C l r   v a l = " b g 1 " / > < / a : s o l i d F i l l > < / a : r P r > < a : t > ,   < / a : t > < / a : r > < a : r > < a : r P r   d i r t y = " 0 "   e r r = " 1 "   l a n g = " e n - G B "   s z = " 3 1 0 0 " > < a : s o l i d F i l l > < a : s c h e m e C l r   v a l = " b g 1 " / > < / a : s o l i d F i l l > < / a : r P r > < a : t > c u i n e < / a : t > < / a : r > < a : r > < a : r P r   d i r t y = " 0 "   l a n g = " e n - G B "   s z = " 3 1 0 0 " > < a : s o l i d F i l l > < a : s c h e m e C l r   v a l = " b g 1 " / > < / a : s o l i d F i l l > < / a : r P r > < a : t > ,   < / a : t > < / a : r > < a : r > < a : r P r   d i r t y = " 0 "   l a n g = " e n - U S "   s z = " 3 1 0 0 " > < a : s o l i d F i l l > < a : s c h e m e C l r   v a l = " b g 1 " / > < / a : s o l i d F i l l > < / a : r P r > < a : t > d � < / a : t > < / a : r > < a : r > < a : r P r   d i r t y = " 0 "   l a n g = " e n - G B "   s z = " 3 1 0 0 " > < a : s o l i d F i l l > < a : s c h e m e C l r   v a l = " b g 1 " / > < / a : s o l i d F i l l > < / a : r P r > < a : t > ,   < / a : t > < / a : r > < a : r > < a : r P r   d i r t y = " 0 "   e r r = " 1 "   l a n g = " e n - G B "   s z = " 3 1 0 0 " > < a : s o l i d F i l l > < a : s c h e m e C l r   v a l = " b g 1 " / > < / a : s o l i d F i l l > < / a : r P r > < a : t > c a r s o n < / a : t > < / a : r > < / a : p > < a : p > < a : p P r / > < a : r > < a : r P r   d i r t y = " 0 "   e r r = " 1 "   l a n g = " e n - G B "   s z = " 3 1 0 0 " > < a : s o l i d F i l l > < a : s c h e m e C l r   v a l = " b g 1 " / > < / a : s o l i d F i l l > < / a : r P r > < a : t > P a r a g r a f a n < / a : t > < / a : r > < / a : p > < a : p > < a : p P r / > < a : r > < a : r P r   d i r t y = " 0 "   l a n g = " e n - U S "   s z = " 3 1 0 0 " > < a : s o l i d F i l l > < a : s c h e m e C l r   v a l = " b g 1 " / > < / a : s o l i d F i l l > < / a : r P r > < a : t > T r � t h - b h e a t h a < / a : t > < / a : r > < / a : p > < a : p > < a : p P r / > < a : r > < a : r P r   d i r t y = " 0 "   e r r = " 1 "   l a n g = " e n - G B "   s z = " 3 1 0 0 " > < a : s o l i d F i l l > < a : s c h e m e C l r   v a l = " b g 1 " / > < / a : s o l i d F i l l > < / a : r P r > < a : t > D e a l b h a n 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 a g u s 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l a n g = " e n - U S "   s z = " 3 1 0 0 " > < a : s o l i d F i l l > < a : s c h e m e C l r   v a l = " b g 1 " / > < / a : s o l i d F i l l > < / a : r P r > < a : t > f o - t h i o t a l a n < / a : t > < / a : r > < / a : p > < a : p > < a : p P r / > < a : r > < a : r P r   d i r t y = " 0 "   e r r = " 1 "   l a n g = " e n - G B "   s z = " 3 1 0 0 " > < a : s o l i d F i l l > < a : s c h e m e C l r   v a l = " b g 1 " / > < / a : s o l i d F i l l > < / a : r P r > < a : t > T a c h a r t a s a n 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 a n n s < / a : t > < / a : r > < a : r > < a : r P r   d i r t y = " 0 "   l a n g = " e n - G B "   s z = " 3 1 0 0 " > < a : s o l i d F i l l > < a : s c h e m e C l r   v a l = " b g 1 " / > < / a : s o l i d F i l l > < / a : r P r > < a : t >   a n   < / a : t > < / a : r > < a : r > < a : r P r   d i r t y = " 0 "   l a n g = " e n - U S "   s z = " 3 1 0 0 " > < a : s o l i d F i l l > < a : s c h e m e C l r   v a l = " b g 1 " / > < / a : s o l i d F i l l > < / a : r P r > < a : t > � r d u g h < / a : t > < / a : r > < a : r > < a : r P r   d i r t y = " 0 "   l a n g = " e n - G B "   s z = " 3 1 0 0 " > < a : s o l i d F i l l > < a : s c h e m e C l r   v a l = " b g 1 " / > < / a : s o l i d F i l l > < / a : r P r > < a : t >   a   < / a : t > < / a : r > < a : r > < a : r P r   d i r t y = " 0 "   e r r = " 1 "   l a n g = " e n - G B "   s z = " 3 1 0 0 " > < a : s o l i d F i l l > < a : s c h e m e C l r   v a l = " b g 1 " / > < / a : s o l i d F i l l > < / a : r P r > < a : t > t h a c h a i r 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e r r = " 1 "   l a n g = " e n - G B "   s z = " 3 1 0 0 " > < a : s o l i d F i l l > < a : s c h e m e C l r   v a l = " b g 1 " / > < / a : s o l i d F i l l > < / a : r P r > < a : t > i a d < / a : t > < / a : r > < / a : p > < a : p > < a : p P r / > < a : r > < a : r P r   d i r t y = " 0 "   e r r = " 1 "   l a n g = " e n - G B "   s z = " 3 1 0 0 " > < a : s o l i d F i l l > < a : s c h e m e C l r   v a l = " b g 1 " / > < / a : s o l i d F i l l > < / a : r P r > < a : t > N a i s g e a r a n < / a : t > < / a : r > < a : r > < a : r P r   d i r t y = " 0 "   l a n g = " e n - G B "   s z = " 3 1 0 0 " > < a : s o l i d F i l l > < a : s c h e m e C l r   v a l = " b g 1 " / > < / a : s o l i d F i l l > < / a : r P r > < a : t >   a   < / a : t > < / a : r > < a : r > < a : r P r   d i r t y = " 0 "   e r r = " 1 "   l a n g = " e n - G B "   s z = " 3 1 0 0 " > < a : s o l i d F i l l > < a : s c h e m e C l r   v a l = " b g 1 " / > < / a : s o l i d F i l l > < / a : r P r > < a : t > t h a < / a : t > < / a : r > < a : r > < a : r P r   d i r t y = " 0 "   l a n g = " e n - G B "   s z = " 3 1 0 0 " > < a : s o l i d F i l l > < a : s c h e m e C l r   v a l = " b g 1 " / > < / a : s o l i d F i l l > < / a : r P r > < a : t >   a    < / a : t > < / a : r > < a : r > < a : r P r   d i r t y = " 0 "   e r r = " 1 "   l a n g = " e n - G B "   s z = " 3 1 0 0 " > < a : s o l i d F i l l > < a : s c h e m e C l r   v a l = " b g 1 " / > < / a : s o l i d F i l l > < / a : r P r > < a : t > s e a l l t a i n n < / a : t > < / a : r > < a : r > < a : r P r   d i r t y = " 0 "   l a n g = " e n - G B "   s z = " 3 1 0 0 " > < a : s o l i d F i l l > < a : s c h e m e C l r   v a l = " b g 1 " / > < / a : s o l i d F i l l > < / a : r P r > < a : t >   < / a : t > < / a : r > < a : r > < a : r P r   d i r t y = " 0 "   l a n g = " e n - U S "   s z = " 3 1 0 0 " > < a : s o l i d F i l l > < a : s c h e m e C l r   v a l = " b g 1 " / > < / a : s o l i d F i l l > < / a : r P r > < a : t > � r d u g h - t � m < / a : t > < / a : r > < a : r > < a : r P r   d i r t y = " 0 "   l a n g = " e n - G B "   s z = " 3 1 0 0 " > < a : s o l i d F i l l > < a : s c h e m e C l r   v a l = " b g 1 " / > < / a : s o l i d F i l l > < / a : r P r > < a : t >   < / a : t > < / a : r > < / a : p > < a : p > < a : p P r / > < a : r > < a : r P r   d i r t y = " 0 "   e r r = " 1 "   l a n g = " e n - G B "   s z = " 3 1 0 0 " > < a : s o l i d F i l l > < a : s c h e m e C l r   v a l = " b g 1 " / > < / a : s o l i d F i l l > < / a : r P r > < a : t > A i t h r i s e a n < / a : t > < / a : r > < a : r > < a : r P r   d i r t y = " 0 "   l a n g = " e n - G B "   s z = " 3 1 0 0 " > < a : s o l i d F i l l > < a : s c h e m e C l r   v a l = " b g 1 " / > < / a : s o l i d F i l l > < / a : r P r > < a : t >   < / a : t > < / a : r > < / a : p > < a : p > < a : p P r / > < a : r > < a : r P r   d i r t y = " 0 "   l a n g = " e n - U S "   s z = " 3 1 0 0 " > < a : s o l i d F i l l > < a : s c h e m e C l r   v a l = " b g 1 " / > < / a : s o l i d F i l l > < / a : r P r > < a : t > C o - d h � n a d h < / a : t > < / a : r > < a : r > < a : r P r   d i r t y = " 0 "   l a n g = " e n - G B "   s z = " 3 1 0 0 " > < a : s o l i d F i l l > < a : s c h e m e C l r   v a l = " b g 1 " / > < / a : s o l i d F i l l > < / a : r P r > < a : t >      m a r   a   < / a : t > < / a : r > < a : r > < a : r P r   d i r t y = " 0 "   l a n g = " e n - U S "   s z = " 3 1 0 0 " > < a : s o l i d F i l l > < a : s c h e m e C l r   v a l = " b g 1 " / > < / a : s o l i d F i l l > < / a : r P r > < a : t > t h � i d < / a : t > < / a : r > < a : r > < a : r P r   d i r t y = " 0 "   l a n g = " e n - G B "   s z = " 3 1 0 0 " > < a : s o l i d F i l l > < a : s c h e m e C l r   v a l = " b g 1 " / > < / a : s o l i d F i l l > < / a : r P r > < a : t >   a n   < / a : t > < / a : r > < a : r > < a : r P r   d i r t y = " 0 "   e r r = " 1 "   l a n g = " e n - G B "   s z = " 3 1 0 0 " > < a : s o l i d F i l l > < a : s c h e m e C l r   v a l = " b g 1 " / > < / a : s o l i d F i l l > < / a : r P r > < a : t > c u i m h n e a c h a d h < / a : t > < / a : r > < / a : p > < a : p > < a : p P r / > < a : r > < a : r P r   d i r t y = " 0 "   l a n g = " e n - U S " > < a : s o l i d F i l l > < a : s c h e m e C l r   v a l = " b g 1 " / > < / a : s o l i d F i l l > < / a : r P r > < a : t / > < / a : r > < a : e n d P a r a R P r   d i r t y = " 0 "   l a n g = " e n - U S " > < a : s o l i d F i l l > < a : s c h e m e C l r   v a l = " b g 1 " / > < / a : s o l i d F i l l > < / a : e n d P a r a R P r > < / a : p > < / p : t x B o d y > < / p : s p > < p : p i c > < p : n v P i c P r > < p : c N v P r   i d = " 6 "   n a m e = " P i c t u r e   9 " > < a : e x t L s t > < a : e x t   u r i = " { C 1 2 1 F B 6 9 - 3 5 0 0 - 4 2 A 7 - B F A E - 2 E 3 2 A 1 F 5 1 1 9 1 } " > < a 1 6 : c r e a t i o n I d   x m l n s : a 1 6 = " h t t p : / / s c h e m a s . m i c r o s o f t . c o m / o f f i c e / d r a w i n g / 2 0 1 0 / m a i n "   i d = " { 1 B 3 1 4 6 6 0 - 3 F B 7 - 4 8 E 1 - 8 8 2 1 - 4 E 8 4 D 0 F F A C F A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8 4 2 8 1 3 9 "   y = " 1 7 6 6 8 5 3 " / > < a : e x t   c x = " 2 6 5 0 9 2 1 "   c y = " 3 7 5 2 6 0 3 " / > < / a : x f r m > < a : p r s t G e o m   p r s t = " r e c t " > < a : a v L s t / > < / a : p r s t G e o m > < a : n o F i l l / > < / p : s p P r > < / p : p i c > < / p : s p T r e e > < p : e x t L s t > < p : e x t   u r i = " { 5 A 9 9 5 6 A D - 0 B 9 7 - 4 A 4 E - 9 2 A 4 - C 5 9 9 D 5 2 3 1 5 2 8 } " > < p 1 4 : c r e a t i o n I d   x m l n s : p 1 4 = " h t t p : / / s c h e m a s . m i c r o s o f t . c o m / o f f i c e / p o w e r p o i n t / 2 0 1 0 / m a i n "   v a l = " 1 6 2 1 9 4 9 8 2 8 9 5 3 " / > < / p : e x t > < / p : e x t L s t > < / p : c S l d > < p : c l r M a p O v r > < a : m a s t e r C l r M a p p i n g / > < / p : c l r M a p O v r > < / p : s l d >
</file>

<file path=ppt/slides/slide7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7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3 " > < a : e x t L s t > < a : e x t   u r i = " { 1 B F F 9 6 C F - C C C 0 - 4 4 5 B - 9 6 A 1 - D 5 7 D E 4 B 4 0 9 A 0 } " > < a 1 6 : c r e a t i o n I d   x m l n s : a 1 6 = " h t t p : / / s c h e m a s . m i c r o s o f t . c o m / o f f i c e / d r a w i n g / 2 0 1 0 / m a i n "   i d = " { B 6 D 5 2 2 2 0 - 8 6 9 B - 4 E D F - B 4 0 A - 8 F 9 1 C 0 A D 6 3 8 F } " / > < / a : e x t > < / a : e x t L s t > < / p : c N v P r > < p : c N v S p P r / > < p : n v P r / > < / p : n v S p P r > < p : s p P r > < a : x f r m   r o t = " 0 " > < a : o f f   x = " 1 8 2 8 8 0 0 "   y = " - 7 6 2 0 1 " / > < a : e x t   c x = " 1 0 5 1 5 6 0 0 "   c y = " 7 0 1 7 8 4 0 " / > < / a : x f r m > < a : p r s t G e o m   p r s t = " r e c t " > < a : a v L s t / > < / a : p r s t G e o m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c h e m e C l r   v a l = " l t 1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i d = " 3 "   n a m e = " P i c t u r e   4 " > < a : e x t L s t > < a : e x t   u r i = " { 4 B 1 B 8 4 2 8 - 2 8 B 2 - 4 B 3 9 - 8 8 5 E - C 2 7 9 4 C 4 0 6 C E 2 } " > < a 1 6 : c r e a t i o n I d   x m l n s : a 1 6 = " h t t p : / / s c h e m a s . m i c r o s o f t . c o m / o f f i c e / d r a w i n g / 2 0 1 0 / m a i n "   i d = " { 6 8 3 7 6 4 3 B - F A 7 A - 4 B 1 F - B 0 D A - B 4 8 0 4 A 8 7 6 2 1 8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- 4 3 4 3 4 0 0 "   y = " - 1 5 9 8 4 1 " / > < a : e x t   c x = " 6 3 5 0 7 4 6 "   c y = " 7 0 1 7 8 4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9 4 F 3 5 3 6 F - 6 5 D 9 - 4 D 2 3 - 9 6 C C - C 3 4 8 8 C 9 7 F 7 C 7 } " > < a 1 6 : c r e a t i o n I d   x m l n s : a 1 6 = " h t t p : / / s c h e m a s . m i c r o s o f t . c o m / o f f i c e / d r a w i n g / 2 0 1 0 / m a i n "   i d = " { 0 2 8 2 9 F 4 9 - 0 5 0 F - 4 F E C - B 6 D 7 - 1 3 D 6 4 F 9 4 0 2 C 0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2 3 6 2 2 0 0 "   y = " 3 8 1 0 0 0 " / > < a : e x t   c x = " 1 0 5 1 5 6 0 0 "   c y = " 1 3 2 5 5 6 3 " / > < / a : x f r m > < / p : s p P r > < p : t x B o d y > < a : b o d y P r   r t l C o l = " 0 "   v e r t = " h o r z " / > < a : l s t S t y l e / > < a : p > < a : p P r / > < a : r > < a : r P r   d i r t y = " 0 "   l a n g = " e n - U S " > < a : s o l i d F i l l > < a : s c h e m e C l r   v a l = " b g 1 " / > < / a : s o l i d F i l l > < / a : r P r > < a : t > A    < / a : t > < / a : r > < a : r > < a : r P r   d i r t y = " 0 "   e r r = " 1 "   l a n g = " e n - U S " > < a : s o l i d F i l l > < a : s c h e m e C l r   v a l = " b g 1 " / > < / a : s o l i d F i l l > < / a : r P r > < a : t > r a n n s a c h a d h 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 a g u s < / a : t > < / a : r > < a : r > < a : r P r   d i r t y = " 0 "   l a n g = " e n - U S " > < a : s o l i d F i l l > < a : s c h e m e C l r   v a l = " b g 1 " / > < / a : s o l i d F i l l > < / a : r P r > < a : t >   a    < / a : t > < / a : r > < a : r > < a : r P r   d i r t y = " 0 "   e r r = " 1 "   l a n g = " e n - U S " > < a : s o l i d F i l l > < a : s c h e m e C l r   v a l = " b g 1 " / > < / a : s o l i d F i l l > < / a : r P r > < a : t > p l a n a d h < / a : t > < / a : r > < a : e n d P a r a R P r   d i r t y = " 0 "   e r r = " 1 "   l a n g = " e n - U S " > < a : s o l i d F i l l > < a : s c h e m e C l r   v a l = " b g 1 " / > < / a : s o l i d F i l l > < / a : e n d P a r a R P r > < / a : p > < / p : t x B o d y > < / p : s p > < p : s p > < p : n v S p P r > < p : c N v P r   i d = " 5 "   n a m e = " C o n t e n t   P l a c e h o l d e r   2 " > < a : e x t L s t > < a : e x t   u r i = " { 7 8 1 5 A D F 1 - 5 8 3 A - 4 3 F 2 - A 3 B B - 7 5 7 C 8 3 3 B 7 7 B 4 } " > < a 1 6 : c r e a t i o n I d   x m l n s : a 1 6 = " h t t p : / / s c h e m a s . m i c r o s o f t . c o m / o f f i c e / d r a w i n g / 2 0 1 0 / m a i n "   i d = " { 7 B E 8 B 4 F 3 - 7 A F 6 - 4 4 8 9 - A A B 2 - 8 7 5 5 9 D F B 0 C 4 4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2 3 6 2 2 0 0 "   y = " 1 8 4 1 5 0 0 " / > < a : e x t   c x = " 1 0 3 7 5 7 6 0 "   c y = " 4 3 5 1 3 3 8 " / > < / a : x f r m > < / p : s p P r > < p : t x B o d y > < a : b o d y P r   r t l C o l = " 0 "   v e r t = " h o r z " > < a : n o r m A u t o f i t   f o n t S c a l e = " 7 7 5 0 0 "   l n S p c R e d u c t i o n = " 2 0 0 0 0 " / > < / a : b o d y P r > < a : l s t S t y l e / > < a : p > < a : p P r / > < a : r > < a : r P r   d i r t y = " 0 "   e r r = " 1 "   l a n g = " e n - U S " > < a : s o l i d F i l l > < a : s c h e m e C l r   v a l = " b g 1 " / > < / a : s o l i d F i l l > < / a : r P r > < a : t > C l e a c h d 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 f i o s r a c h a d h 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 b h o 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 l e a b h r a i c h e a n < / a : t > < / a : r > < a : r > < a : r P r   d i r t y = " 0 "   l a n g = " e n - U S " > < a : s o l i d F i l l > < a : s c h e m e C l r   v a l = " b g 1 " / > < / a : s o l i d F i l l > < / a : r P r > < a : t > ,   < / a : t > < / a : r > < a : r > < a : r P r   d i r t y = " 0 "   e r r = " 1 "   l a n g = " e n - U S " > < a : s o l i d F i l l > < a : s c h e m e C l r   v a l = " b g 1 " / > < / a : s o l i d F i l l > < / a : r P r > < a : t > b h o n 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 e a d a r < / a : t > < / a : r > < a : r > < a : r P r   d i r t y = " 0 "   l a n g = " e n - U S " > < a : s o l i d F i l l > < a : s c h e m e C l r   v a l = " b g 1 " / > < / a : s o l i d F i l l > < / a : r P r > < a : t > - l � o n ,   < / a : t > < / a : r > < a : r > < a : r P r   d i r t y = " 0 "   e r r = " 1 "   l a n g = " e n - U S " > < a : s o l i d F i l l > < a : s c h e m e C l r   v a l = " b g 1 " / > < / a : s o l i d F i l l > < / a : r P r > < a : t > b h i d i o t h a n 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 a g u s 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 e i l e < / a : t > < / a : r > < a : r > < a : r P r   d i r t y = " 0 "   l a n g = " e n - U S " > < a : s o l i d F i l l > < a : s c h e m e C l r   v a l = " b g 1 " / > < / a : s o l i d F i l l > < / a : r P r > < a : t > . < / a : t > < / a : r > < / a : p > < a : p > < a : p P r   i n d e n t = " 0 "   m a r L = " 0 " > < a : b u N o n e / > < / a : p P r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l a n g = " e n - U S " > < a : s o l i d F i l l > < a : s c h e m e C l r   v a l = " b g 1 " / > < / a : s o l i d F i l l > < / a : r P r > < a : t > D �   < / a : t > < / a : r > < a : r > < a : r P r   d i r t y = " 0 "   e r r = " 1 "   l a n g = " e n - U S " > < a : s o l i d F i l l > < a : s c h e m e C l r   v a l = " b g 1 " / > < / a : s o l i d F i l l > < / a : r P r > < a : t > n a < / a : t > < / a : r > < a : r > < a : r P r   d i r t y = " 0 "   l a n g = " e n - U S " > < a : s o l i d F i l l > < a : s c h e m e C l r   v a l = " b g 1 " / > < / a : s o l i d F i l l > < / a : r P r > < a : t >   p r � o m h   < / a : t > < / a : r > < a : r > < a : r P r   d i r t y = " 0 "   e r r = " 1 "   l a n g = " e n - U S " > < a : s o l i d F i l l > < a : s c h e m e C l r   v a l = " b g 1 " / > < / a : s o l i d F i l l > < / a : r P r > < a : t > t h a c h a r t a s a n 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 n a m 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 b e a t h a < / a : t > < / a : r > < a : r > < a : r P r   d i r t y = " 0 "   l a n g = " e n - U S " > < a : s o l i d F i l l > < a : s c h e m e C l r   v a l = " b g 1 " / > < / a : s o l i d F i l l > < / a : r P r > < a : t > ?   < / a : t > < / a : r > < a : r > < a : r P r   d i r t y = " 0 "   e r r = " 1 "   l a n g = " e n - U S " > < a : s o l i d F i l l > < a : s c h e m e C l r   v a l = " b g 1 " / > < / a : s o l i d F i l l > < / a : r P r > < a : t > C u i r 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 i a d 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 a n n < / a : t > < / a : r > < a : r > < a : r P r   d i r t y = " 0 "   l a n g = " e n - U S " > < a : s o l i d F i l l > < a : s c h e m e C l r   v a l = " b g 1 " / > < / a : s o l i d F i l l > < / a : r P r > < a : t >   a n   � r d u g h . < / a : t > < / a : r > < / a : p > < a : p > < a : p P r /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l a n g = " e n - U S " > < a : s o l i d F i l l > < a : s c h e m e C l r   v a l = " b g 1 " / > < / a : s o l i d F i l l > < / a : r P r > < a : t > D �   < / a : t > < / a : r > < a : r > < a : r P r   d i r t y = " 0 "   e r r = " 1 "   l a n g = " e n - U S " > < a : s o l i d F i l l > < a : s c h e m e C l r   v a l = " b g 1 " / > < / a : s o l i d F i l l > < / a : r P r > < a : t > n a 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 d e a l b h a n 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 t h a 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 t h u < / a : t > < / a : r > < a : r > < a : r P r   d i r t y = " 0 "   l a n g = " e n - U S " > < a : s o l i d F i l l > < a : s c h e m e C l r   v a l = " b g 1 " / > < / a : s o l i d F i l l > < / a : r P r > < a : t >   a    < / a : t > < / a : r > < a : r > < a : r P r   d i r t y = " 0 "   e r r = " 1 "   l a n g = " e n - U S " > < a : s o l i d F i l l > < a : s c h e m e C l r   v a l = " b g 1 " / > < / a : s o l i d F i l l > < / a : r P r > < a : t > d o l 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 c h l e a c h d a d h < / a : t > < / a : r > < a : r > < a : r P r   d i r t y = " 0 "   l a n g = " e n - U S " > < a : s o l i d F i l l > < a : s c h e m e C l r   v a l = " b g 1 " / > < / a : s o l i d F i l l > < / a : r P r > < a : t > ? < / a : t > < / a : r > < / a : p > < a : p > < a : p P r /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e r r = " 1 "   l a n g = " e n - U S " > < a : s o l i d F i l l > < a : s c h e m e C l r   v a l = " b g 1 " / > < / a : s o l i d F i l l > < / a : r P r > < a : t > A i t h r i s e a n < / a : t > < / a : r > < / a : p > < a : p > < a : p P r / > < a : r > < a : r P r   d i r t y = " 0 "   e r r = " 1 "   l a n g = " e n - U S " > < a : s o l i d F i l l > < a : s c h e m e C l r   v a l = " b g 1 " / > < / a : s o l i d F i l l > < / a : r P r > < a : t / > < / a : r > < / a : p > < a : p > < a : p P r / > < a : r > < a : r P r   d i r t y = " 0 "   l a n g = " e n - U S " > < a : s o l i d F i l l > < a : s c h e m e C l r   v a l = " b g 1 " / > < / a : s o l i d F i l l > < / a : r P r > < a : t > A   < / a : t > < / a : r > < a : r > < a : r P r   d i r t y = " 0 "   e r r = " 1 "   l a n g = " e n - U S " > < a : s o l i d F i l l > < a : s c h e m e C l r   v a l = " b g 1 " / > < / a : s o l i d F i l l > < / a : r P r > < a : t > b h e i l 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 s i n n < / a : t > < / a : r > < a : r > < a : r P r   d i r t y = " 0 "   l a n g = " e n - U S " > < a : s o l i d F i l l > < a : s c h e m e C l r   v a l = " b g 1 " / > < / a : s o l i d F i l l > < / a : r P r > < a : t >   a i r   c � i l   < / a : t > < / a : r > < a : r > < a : r P r   d i r t y = " 0 "   e r r = " 1 "   l a n g = " e n - U S " > < a : s o l i d F i l l > < a : s c h e m e C l r   v a l = " b g 1 " / > < / a : s o l i d F i l l > < / a : r P r > < a : t > i o n n s a c h a d h 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 b h u a p a < / a : t > < / a : r > < a : r > < a : r P r   d i r t y = " 0 "   l a n g = " e n - U S " > < a : s o l i d F i l l > < a : s c h e m e C l r   v a l = " b g 1 " / > < / a : s o l i d F i l l > < / a : r P r > < a : t > ?   < / a : t > < / a : r > < a : b r > < a : r P r   d i r t y = " 0 "   l a n g = " e n - U S " > < a : s o l i d F i l l > < a : s c h e m e C l r   v a l = " b g 1 " / > < / a : s o l i d F i l l > < / a : r P r > < / a : b r > < a : r > < a : r P r   d i r t y = " 0 "   e r r = " 1 "   l a n g = " e n - U S " > < a : s o l i d F i l l > < a : s c h e m e C l r   v a l = " b g 1 " / > < / a : s o l i d F i l l > < / a : r P r > < a : t > C i a m a r < / a : t > < / a : r > < a : r > < a : r P r   d i r t y = " 0 "   l a n g = " e n - U S " > < a : s o l i d F i l l > < a : s c h e m e C l r   v a l = " b g 1 " / > < / a : s o l i d F i l l > < / a : r P r > < a : t >   a   < / a : t > < / a : r > < a : r > < a : r P r   d i r t y = " 0 "   e r r = " 1 "   l a n g = " e n - U S " > < a : s o l i d F i l l > < a : s c h e m e C l r   v a l = " b g 1 " / > < / a : s o l i d F i l l > < / a : r P r > < a : t > b h i o s 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 s i n n < / a : t > < / a : r > < a : r > < a : r P r   d i r t y = " 0 "   l a n g = " e n - U S " > < a : s o l i d F i l l > < a : s c h e m e C l r   v a l = " b g 1 " / > < / a : s o l i d F i l l > < / a : r P r > < a : t >   a    < / a : t > < / a : r > < a : r > < a : r P r   d i r t y = " 0 "   e r r = " 1 "   l a n g = " e n - U S " > < a : s o l i d F i l l > < a : s c h e m e C l r   v a l = " b g 1 " / > < / a : s o l i d F i l l > < / a : r P r > < a : t > c u i m h n e a c h a d h < / a : t > < / a : r > < a : r > < a : r P r   d i r t y = " 0 "   l a n g = " e n - U S " > < a : s o l i d F i l l > < a : s c h e m e C l r   v a l = " b g 1 " / > < / a : s o l i d F i l l > < / a : r P r > < a : t >   < / a : t > < / a : r > < a : r > < a : r P r   d i r t y = " 0 "   e r r = " 1 "   l a n g = " e n - U S " > < a : s o l i d F i l l > < a : s c h e m e C l r   v a l = " b g 1 " / > < / a : s o l i d F i l l > < / a : r P r > < a : t > o r r a < / a : t > < / a : r > < a : r > < a : r P r   d i r t y = " 0 "   l a n g = " e n - U S " > < a : s o l i d F i l l > < a : s c h e m e C l r   v a l = " b g 1 " / > < / a : s o l i d F i l l > < / a : r P r > < a : t > ? < / a : t > < / a : r > < / a : p > < a : p > < a : p P r / > < a : r > < a : r P r   d i r t y = " 0 "   l a n g = " e n - U S " > < a : s o l i d F i l l > < a : s c h e m e C l r   v a l = " b g 1 " / > < / a : s o l i d F i l l > < / a : r P r > < a : t / > < / a : r > < / a : p > < a : p > < a : p P r / > < a : r > < a : r P r   d i r t y = " 0 "   e r r = " 1 "   l a n g = " e n - U S " > < a : s o l i d F i l l > < a : s c h e m e C l r   v a l = " b g 1 " / > < / a : s o l i d F i l l > < / a : r P r > < a : t > F a c a i l < / a : t > < / a : r > < a : r > < a : r P r   d i r t y = " 0 "   l a n g = " e n - U S " > < a : s o l i d F i l l > < a : s c h e m e C l r   v a l = " b g 1 " / > < / a : s o l i d F i l l > < / a : r P r > < a : t >   W O W ! < / a : t > < / a : r > < a : e n d P a r a R P r   d i r t y = " 0 "   l a n g = " e n - U S " > < a : s o l i d F i l l > < a : s c h e m e C l r   v a l = " b g 1 " / > < / a : s o l i d F i l l > < / a : e n d P a r a R P r > < / a : p > < / p : t x B o d y > < / p : s p > < / p : s p T r e e > < p : e x t L s t > < p : e x t   u r i = " { D 9 3 D 7 2 1 E - 2 7 3 0 - 4 9 4 E - 9 C D F - 3 4 1 1 F 7 4 A A B 0 C } " > < p 1 4 : c r e a t i o n I d   x m l n s : p 1 4 = " h t t p : / / s c h e m a s . m i c r o s o f t . c o m / o f f i c e / p o w e r p o i n t / 2 0 1 0 / m a i n "   v a l = " 1 6 2 1 9 4 9 8 2 8 9 5 6 " / > < / p : e x t > < / p : e x t L s t > < / p : c S l d > < p : c l r M a p O v r > < a : m a s t e r C l r M a p p i n g / > < / p : c l r M a p O v r > < / p : s l d >
</file>

<file path=ppt/theme/theme1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O f f i c e   T h e m e " > < a : t h e m e E l e m e n t s > < a : c l r S c h e m e   n a m e = " O f f i c e " > < a : d k 1 > < a : s r g b C l r   v a l = " 0 0 0 0 0 0 " / > < / a : d k 1 > < a : l t 1 > < a : s r g b C l r   v a l = " f f f f f f " / > < / a : l t 1 > < a : d k 2 > < a : s r g b C l r   v a l = " 4 4 5 4 6 a " / > < / a : d k 2 > < a : l t 2 > < a : s r g b C l r   v a l = " e 7 e 6 e 6 " / > < / a : l t 2 > < a : a c c e n t 1 > < a : s r g b C l r   v a l = " 5 b 9 b d 5 " / > < / a : a c c e n t 1 > < a : a c c e n t 2 > < a : s r g b C l r   v a l = " e d 7 d 3 1 " / > < / a : a c c e n t 2 > < a : a c c e n t 3 > < a : s r g b C l r   v a l = " a 5 a 5 a 5 " / > < / a : a c c e n t 3 > < a : a c c e n t 4 > < a : s r g b C l r   v a l = " f f c 0 0 0 " / > < / a : a c c e n t 4 > < a : a c c e n t 5 > < a : s r g b C l r   v a l = " 4 4 7 2 c 4 " / > < / a : a c c e n t 5 > < a : a c c e n t 6 > < a : s r g b C l r   v a l = " 7 0 a d 4 7 " / > < / a : a c c e n t 6 > < a : h l i n k > < a : s r g b C l r   v a l = " 0 5 6 3 c 1 " / > < / a : h l i n k > < a : f o l H l i n k > < a : s r g b C l r   v a l = " 9 5 4 f 7 2 " / > < / a : f o l H l i n k > < / a : c l r S c h e m e > < a : f o n t S c h e m e   n a m e = " O f f i c e " > < a : m a j o r F o n t > < a : l a t i n   t y p e f a c e = " C a l i b r i   L i g h t " / > < a : e a   t y p e f a c e = " " / > < a : c s   t y p e f a c e = " " / > < / a : m a j o r F o n t > < a : m i n o r F o n t > < a : l a t i n   t y p e f a c e = " C a l i b r i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6 7 0 0 0 " / > < a : s a t M o d   v a l = " 1 0 4 9 9 9 " / > < a : l u m M o d   v a l = " 1 1 0 0 0 0 " / > < / a : s c h e m e C l r > < / a : g s > < a : g s   p o s = " 5 0 0 0 0 " > < a : s c h e m e C l r   v a l = " p h C l r " > < a : t i n t   v a l = " 7 3 0 0 0 " / > < a : s a t M o d   v a l = " 1 0 3 0 0 0 " / > < a : l u m M o d   v a l = " 1 0 4 9 9 9 " / > < / a : s c h e m e C l r > < / a : g s > < a : g s   p o s = " 1 0 0 0 0 0 " > < a : s c h e m e C l r   v a l = " p h C l r " > < a : t i n t   v a l = " 8 1 0 0 0 " / > < a : s a t M o d   v a l = " 1 0 9 0 0 0 " / > < a : l u m M o d   v a l = " 1 0 4 9 9 9 " / > < / a : s c h e m e C l r > < / a : g s > < / a : g s L s t > < a : l i n   a n g = " 5 4 0 0 0 0 0 "   s c a l e d = " 0 " / > < / a : g r a d F i l l > < a : g r a d F i l l   r o t W i t h S h a p e = " 1 " > < a : g s L s t > < a : g s   p o s = " 0 " > < a : s c h e m e C l r   v a l = " p h C l r " > < a : t i n t   v a l = " 9 4 0 0 0 " / > < a : s a t M o d   v a l = " 1 0 3 0 0 0 " / > < a : l u m M o d   v a l = " 1 0 2 0 0 0 " / > < / a : s c h e m e C l r > < / a : g s > < a : g s   p o s = " 5 0 0 0 0 " > < a : s c h e m e C l r   v a l = " p h C l r " > < a : s h a d e   v a l = " 1 0 0 0 0 0 " / > < a : s a t M o d   v a l = " 1 1 0 0 0 0 " / > < a : l u m M o d   v a l = " 1 0 0 0 0 0 " / > < / a : s c h e m e C l r > < / a : g s > < a : g s   p o s = " 1 0 0 0 0 0 " > < a : s c h e m e C l r   v a l = " p h C l r " > < a : s h a d e   v a l = " 7 8 0 0 0 " / > < a : s a t M o d   v a l = " 1 2 0 0 0 0 " / > < a : l u m M o d   v a l = " 9 9 0 0 0 " / > < / a : s c h e m e C l r > < / a : g s > < / a : g s L s t > < a : l i n   a n g = " 5 4 0 0 0 0 0 "   s c a l e d = " 0 " / > < / a : g r a d F i l l > < / a : f i l l S t y l e L s t > < a : l n S t y l e L s t > < a : l n   c a p = " f l a t "   w = " 6 3 5 0 " > < a : s o l i d F i l l > < a : s c h e m e C l r   v a l = " p h C l r " / > < / a : s o l i d F i l l > < a : p r s t D a s h   v a l = " s o l i d " / > < a : m i t e r   l i m = " 8 0 0 0 0 0 " / > < / a : l n > < a : l n   c a p = " f l a t "   w = " 1 2 7 0 0 " > < a : s o l i d F i l l > < a : s c h e m e C l r   v a l = " p h C l r " / > < / a : s o l i d F i l l > < a : p r s t D a s h   v a l = " s o l i d " / > < a : m i t e r   l i m = " 8 0 0 0 0 0 " / > < / a : l n > < a : l n   c a p = " f l a t "   w = " 1 9 0 5 0 " > < a : s o l i d F i l l > < a : s c h e m e C l r   v a l = " p h C l r " / > < / a : s o l i d F i l l > < a : p r s t D a s h   v a l = " s o l i d " / > < a : m i t e r   l i m = " 8 0 0 0 0 0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s o l i d F i l l > < a : s c h e m e C l r   v a l = " p h C l r " > < a : t i n t   v a l = " 9 5 0 0 0 " / > < a : s a t M o d   v a l = " 1 7 0 0 0 0 " / > < / a : s c h e m e C l r > < / a : s o l i d F i l l > < a : g r a d F i l l   r o t W i t h S h a p e = " 1 " > < a : g s L s t > < a : g s   p o s = " 0 " > < a : s c h e m e C l r   v a l = " p h C l r " > < a : t i n t   v a l = " 9 3 0 0 0 " / > < a : s h a d e   v a l = " 9 8 0 0 0 " / > < a : s a t M o d   v a l = " 1 5 0 0 0 0 " / > < a : l u m M o d   v a l = " 1 0 2 0 0 0 " / > < / a : s c h e m e C l r > < / a : g s > < a : g s   p o s = " 5 0 0 0 0 " > < a : s c h e m e C l r   v a l = " p h C l r " > < a : t i n t   v a l = " 9 8 0 0 0 " / > < a : s h a d e   v a l = " 9 0 0 0 0 " / > < a : s a t M o d   v a l = " 1 3 0 0 0 0 " / > < a : l u m M o d   v a l = " 1 0 3 0 0 0 " / > < / a : s c h e m e C l r > < / a : g s > < a : g s   p o s = " 1 0 0 0 0 0 " > < a : s c h e m e C l r   v a l = " p h C l r " > < a : s h a d e   v a l = " 6 3 0 0 0 " / > < a : s a t M o d   v a l = " 1 2 0 0 0 0 " / > < / a : s c h e m e C l r > < / a : g s > < / a : g s L s t > < a : l i n   a n g = " 5 4 0 0 0 0 0 "   s c a l e d = " 0 " / > < / a : g r a d F i l l > < / a : b g F i l l S t y l e L s t > < / a : f m t S c h e m e > < / a : t h e m e E l e m e n t s > < a : o b j e c t D e f a u l t s / > < a : e x t r a C l r S c h e m e L s t / > < / a : t h e m e >
</file>

<file path=ppt/theme/theme2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O f f i c e   T h e m e " > < a : t h e m e E l e m e n t s > < a : c l r S c h e m e   n a m e = " O f f i c e " > < a : d k 1 > < a : s r g b C l r   v a l = " 0 0 0 0 0 0 " / > < / a : d k 1 > < a : l t 1 > < a : s r g b C l r   v a l = " f f f f f f " / > < / a : l t 1 > < a : d k 2 > < a : s r g b C l r   v a l = " 4 4 5 4 6 a " / > < / a : d k 2 > < a : l t 2 > < a : s r g b C l r   v a l = " e 7 e 6 e 6 " / > < / a : l t 2 > < a : a c c e n t 1 > < a : s r g b C l r   v a l = " 5 b 9 b d 5 " / > < / a : a c c e n t 1 > < a : a c c e n t 2 > < a : s r g b C l r   v a l = " e d 7 d 3 1 " / > < / a : a c c e n t 2 > < a : a c c e n t 3 > < a : s r g b C l r   v a l = " a 5 a 5 a 5 " / > < / a : a c c e n t 3 > < a : a c c e n t 4 > < a : s r g b C l r   v a l = " f f c 0 0 0 " / > < / a : a c c e n t 4 > < a : a c c e n t 5 > < a : s r g b C l r   v a l = " 4 4 7 2 c 4 " / > < / a : a c c e n t 5 > < a : a c c e n t 6 > < a : s r g b C l r   v a l = " 7 0 a d 4 7 " / > < / a : a c c e n t 6 > < a : h l i n k > < a : s r g b C l r   v a l = " 0 5 6 3 c 1 " / > < / a : h l i n k > < a : f o l H l i n k > < a : s r g b C l r   v a l = " 9 5 4 f 7 2 " / > < / a : f o l H l i n k > < / a : c l r S c h e m e > < a : f o n t S c h e m e   n a m e = " O f f i c e " > < a : m a j o r F o n t > < a : l a t i n   t y p e f a c e = " C a l i b r i   L i g h t " / > < a : e a   t y p e f a c e = " " / > < a : c s   t y p e f a c e = " " / > < / a : m a j o r F o n t > < a : m i n o r F o n t > < a : l a t i n   t y p e f a c e = " C a l i b r i " / > < a : e a   t y p e f a c e = " " / > < a : c s   t y p e f a c e = " " / > < / a : m i n o r F o n t > < / a : f o n t S c h e m e > < a : f m t S c h e m e   n a m e = " O f f i c e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6 7 0 0 0 " / > < a : s a t M o d   v a l = " 1 0 4 9 9 9 " / > < a : l u m M o d   v a l = " 1 1 0 0 0 0 " / > < / a : s c h e m e C l r > < / a : g s > < a : g s   p o s = " 5 0 0 0 0 " > < a : s c h e m e C l r   v a l = " p h C l r " > < a : t i n t   v a l = " 7 3 0 0 0 " / > < a : s a t M o d   v a l = " 1 0 3 0 0 0 " / > < a : l u m M o d   v a l = " 1 0 4 9 9 9 " / > < / a : s c h e m e C l r > < / a : g s > < a : g s   p o s = " 1 0 0 0 0 0 " > < a : s c h e m e C l r   v a l = " p h C l r " > < a : t i n t   v a l = " 8 1 0 0 0 " / > < a : s a t M o d   v a l = " 1 0 9 0 0 0 " / > < a : l u m M o d   v a l = " 1 0 4 9 9 9 " / > < / a : s c h e m e C l r > < / a : g s > < / a : g s L s t > < a : l i n   a n g = " 5 4 0 0 0 0 0 "   s c a l e d = " 0 " / > < / a : g r a d F i l l > < a : g r a d F i l l   r o t W i t h S h a p e = " 1 " > < a : g s L s t > < a : g s   p o s = " 0 " > < a : s c h e m e C l r   v a l = " p h C l r " > < a : t i n t   v a l = " 9 4 0 0 0 " / > < a : s a t M o d   v a l = " 1 0 3 0 0 0 " / > < a : l u m M o d   v a l = " 1 0 2 0 0 0 " / > < / a : s c h e m e C l r > < / a : g s > < a : g s   p o s = " 5 0 0 0 0 " > < a : s c h e m e C l r   v a l = " p h C l r " > < a : s h a d e   v a l = " 1 0 0 0 0 0 " / > < a : s a t M o d   v a l = " 1 1 0 0 0 0 " / > < a : l u m M o d   v a l = " 1 0 0 0 0 0 " / > < / a : s c h e m e C l r > < / a : g s > < a : g s   p o s = " 1 0 0 0 0 0 " > < a : s c h e m e C l r   v a l = " p h C l r " > < a : s h a d e   v a l = " 7 8 0 0 0 " / > < a : s a t M o d   v a l = " 1 2 0 0 0 0 " / > < a : l u m M o d   v a l = " 9 9 0 0 0 " / > < / a : s c h e m e C l r > < / a : g s > < / a : g s L s t > < a : l i n   a n g = " 5 4 0 0 0 0 0 "   s c a l e d = " 0 " / > < / a : g r a d F i l l > < / a : f i l l S t y l e L s t > < a : l n S t y l e L s t > < a : l n   c a p = " f l a t "   w = " 6 3 5 0 " > < a : s o l i d F i l l > < a : s c h e m e C l r   v a l = " p h C l r " / > < / a : s o l i d F i l l > < a : p r s t D a s h   v a l = " s o l i d " / > < a : m i t e r   l i m = " 8 0 0 0 0 0 " / > < / a : l n > < a : l n   c a p = " f l a t "   w = " 1 2 7 0 0 " > < a : s o l i d F i l l > < a : s c h e m e C l r   v a l = " p h C l r " / > < / a : s o l i d F i l l > < a : p r s t D a s h   v a l = " s o l i d " / > < a : m i t e r   l i m = " 8 0 0 0 0 0 " / > < / a : l n > < a : l n   c a p = " f l a t "   w = " 1 9 0 5 0 " > < a : s o l i d F i l l > < a : s c h e m e C l r   v a l = " p h C l r " / > < / a : s o l i d F i l l > < a : p r s t D a s h   v a l = " s o l i d " / > < a : m i t e r   l i m = " 8 0 0 0 0 0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s o l i d F i l l > < a : s c h e m e C l r   v a l = " p h C l r " > < a : t i n t   v a l = " 9 5 0 0 0 " / > < a : s a t M o d   v a l = " 1 7 0 0 0 0 " / > < / a : s c h e m e C l r > < / a : s o l i d F i l l > < a : g r a d F i l l   r o t W i t h S h a p e = " 1 " > < a : g s L s t > < a : g s   p o s = " 0 " > < a : s c h e m e C l r   v a l = " p h C l r " > < a : t i n t   v a l = " 9 3 0 0 0 " / > < a : s h a d e   v a l = " 9 8 0 0 0 " / > < a : s a t M o d   v a l = " 1 5 0 0 0 0 " / > < a : l u m M o d   v a l = " 1 0 2 0 0 0 " / > < / a : s c h e m e C l r > < / a : g s > < a : g s   p o s = " 5 0 0 0 0 " > < a : s c h e m e C l r   v a l = " p h C l r " > < a : t i n t   v a l = " 9 8 0 0 0 " / > < a : s h a d e   v a l = " 9 0 0 0 0 " / > < a : s a t M o d   v a l = " 1 3 0 0 0 0 " / > < a : l u m M o d   v a l = " 1 0 3 0 0 0 " / > < / a : s c h e m e C l r > < / a : g s > < a : g s   p o s = " 1 0 0 0 0 0 " > < a : s c h e m e C l r   v a l = " p h C l r " > < a : s h a d e   v a l = " 6 3 0 0 0 " / > < a : s a t M o d   v a l = " 1 2 0 0 0 0 " / > < / a : s c h e m e C l r > < / a : g s > < / a : g s L s t > < a : l i n   a n g = " 5 4 0 0 0 0 0 "   s c a l e d = " 0 " / > < / a : g r a d F i l l > < / a : b g F i l l S t y l e L s t > < / a : f m t S c h e m e > < / a : t h e m e E l e m e n t s > < a : o b j e c t D e f a u l t s / > < a : e x t r a C l r S c h e m e L s t / > < / a : t h e m e >
</file>

<file path=docProps/app.xml>�� < ? x m l   v e r s i o n = " 1 . 0 "   e n c o d i n g = " U T F - 1 6 " ? > < p r o p e r t i e s : P r o p e r t i e s   x m l n s : p r o p e r t i e s = " h t t p : / / s c h e m a s . o p e n x m l f o r m a t s . o r g / o f f i c e D o c u m e n t / 2 0 0 6 / e x t e n d e d - p r o p e r t i e s "   x m l n s : v t = " h t t p : / / s c h e m a s . o p e n x m l f o r m a t s . o r g / o f f i c e D o c u m e n t / 2 0 0 6 / d o c P r o p s V T y p e s " > < p r o p e r t i e s : A p p V e r s i o n > 3 . 0 0 0 0 < / p r o p e r t i e s : A p p V e r s i o n > < p r o p e r t i e s : S c a l e C r o p > f a l s e < / p r o p e r t i e s : S c a l e C r o p > < p r o p e r t i e s : C o m p a n y > C o m p a n y < / p r o p e r t i e s : C o m p a n y > < p r o p e r t i e s : L i n k s U p T o D a t e > f a l s e < / p r o p e r t i e s : L i n k s U p T o D a t e > < p r o p e r t i e s : H y p e r l i n k s C h a n g e d > f a l s e < / p r o p e r t i e s : H y p e r l i n k s C h a n g e d > < p r o p e r t i e s : P r e s e n t a t i o n F o r m a t > O n - S c r e e n   S h o w   ( 4 : 3 ) < / p r o p e r t i e s : P r e s e n t a t i o n F o r m a t > < p r o p e r t i e s : A p p l i c a t i o n > Z o h o   S h o w < / p r o p e r t i e s : A p p l i c a t i o n > < p r o p e r t i e s : S h a r e d D o c > f a l s e < / p r o p e r t i e s : S h a r e d D o c > < / p r o p e r t i e s : P r o p e r t i e s >
</file>

<file path=docProps/core.xml>�� < ? x m l   v e r s i o n = " 1 . 0 "   e n c o d i n g = " U T F - 1 6 " ? > < c p : c o r e P r o p e r t i e s   x m l n s : c p = " h t t p : / / s c h e m a s . o p e n x m l f o r m a t s . o r g / p a c k a g e / 2 0 0 6 / m e t a d a t a / c o r e - p r o p e r t i e s "   x m l n s : d c = " h t t p : / / p u r l . o r g / d c / e l e m e n t s / 1 . 1 / "   x m l n s : d c m i t y p e = " h t t p : / / p u r l . o r g / d c / d c m i t y p e / "   x m l n s : d c t e r m s = " h t t p : / / p u r l . o r g / d c / t e r m s / "   x m l n s : x s i = " h t t p : / / w w w . w 3 . o r g / 2 0 0 1 / X M L S c h e m a - i n s t a n c e " > < d c : t i t l e > S l i d e   1 < / d c : t i t l e > < c p : r e v i s i o n > 1 < / c p : r e v i s i o n > < d c : c r e a t o r / > < c p : l a s t M o d i f i e d B y / > < d c t e r m s : c r e a t e d   x m l n s : x s i = " h t t p : / / w w w . w 3 . o r g / 2 0 0 1 / X M L S c h e m a - i n s t a n c e "   x s i : t y p e = " d c t e r m s : W 3 C D T F " > 2 0 2 1 - 0 5 - 2 5 T 0 1 : 2 8 : 3 4 Z < / d c t e r m s : c r e a t e d > < d c t e r m s : m o d i f i e d   x m l n s : x s i = " h t t p : / / w w w . w 3 . o r g / 2 0 0 1 / X M L S c h e m a - i n s t a n c e "   x s i : t y p e = " d c t e r m s : W 3 C D T F " > 2 0 2 1 - 0 5 - 2 5 T 0 3 : 1 3 : 5 2 Z < / d c t e r m s : m o d i f i e d > < / c p : c o r e P r o p e r t i e s >
</file>