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6" r:id="rId2"/>
    <p:sldId id="256" r:id="rId3"/>
    <p:sldId id="268" r:id="rId4"/>
    <p:sldId id="269" r:id="rId5"/>
    <p:sldId id="270" r:id="rId6"/>
    <p:sldId id="274" r:id="rId7"/>
    <p:sldId id="271" r:id="rId8"/>
    <p:sldId id="273" r:id="rId9"/>
    <p:sldId id="272" r:id="rId10"/>
    <p:sldId id="275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A9CA"/>
    <a:srgbClr val="376A83"/>
    <a:srgbClr val="A72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96"/>
    <p:restoredTop sz="96327"/>
  </p:normalViewPr>
  <p:slideViewPr>
    <p:cSldViewPr snapToGrid="0" showGuides="1">
      <p:cViewPr varScale="1">
        <p:scale>
          <a:sx n="102" d="100"/>
          <a:sy n="102" d="100"/>
        </p:scale>
        <p:origin x="200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D0A5-9C8D-55E3-E0A7-20DCCD7F65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8E9E8B-E3A2-FC92-E46C-31720CF500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41D27-87AA-F831-EF30-C6B2E7D3D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1160A-B2D2-C499-9C2F-1C019B1CE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01256-80D9-4544-7C73-7BE17DCF1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83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0DDB7-97D0-2F91-D8F8-DF982AD4D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B842B-E39B-1505-AAFA-91B11F2A60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34BF5-5D8D-E932-6649-CC660E30D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7D026-2817-2456-6C61-BE60B7568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1069E-E05B-C976-C43A-010F7562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3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73AFA6-CE1C-524F-E69F-D40A42FAEC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ADC58A-1E12-59D0-5450-B24634FEC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0C7D7-4DFF-2367-B9CD-49D94B4AA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57255-2D9D-72FD-C095-38E3118ED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6E263-8E61-62A2-DAFA-9F73E2DDF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41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7A96E-225D-FF96-448B-1FFE47B1E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ACD00-4C21-8F2B-86A3-40FF25F72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1421F-E2F9-6E64-3E06-C19C2A9AD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46B22-20A4-D33A-D6ED-D5C9D5F0E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23D37-49D4-2B11-40D4-F0009E7C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83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47BD9-217F-A58E-273A-C98ED4C84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A3CA4-0BEE-2162-FACC-A2AF05D5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FE73F-4F2D-5841-3936-5CE2AF090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077E4-4B48-7622-A2F0-3C4B0CCB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61042-6E70-D437-A64E-83B92486F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85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E915D-F5C0-7FD3-9FF7-72161D393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19D61-7272-AEC3-61BB-B7C27E9DC4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CC048D-A2F1-65FB-F9A9-85FD76777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77D83F-186E-5EF2-D1EA-ABE7C790B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0BC723-FF8B-042F-75CA-322E95A1A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5732E-A766-FF2E-126D-6B96F738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92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152BC-F780-7A37-8524-9B5BA3EE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0C655-8A68-4D56-D487-98A478104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94468-3A44-0C9F-950D-FACF8125A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B1CDCC-EDEE-B934-9332-64651DD6C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1F25CD-F24E-3245-B17C-7F3D50EE0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DA5AA1-27E6-400B-D8D7-6DCB0E82A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6AB672-9B05-25E9-F9EA-F5B3BE9A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742D66-88F4-8A82-0DEB-5E2B9EA19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12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9CD07-9219-2EF2-5B39-E44DFE09E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B931C1-524F-6AEA-66D3-53D5AE3B4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98E639-3E4F-706E-F031-FFB9C8A3C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0FFE-7F40-5C58-EED5-75EEA0F54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55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10C154-9B18-FDA4-E68B-DCA49E682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934A33-3296-6F52-6125-016EC654C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83D09-5EB5-0B31-2D59-C3459041E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27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1F3B6-C880-B332-020D-0415232D6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27802-D11F-87CD-452C-5EF83A98B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09AB46-E627-D8D6-9C1B-AF2CF3FF5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482D4-A31B-51EA-C731-ADBB9BBDD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F50E2-5ABD-0058-0464-F9F6B25FA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31E91-17FC-D72D-6605-2EEA933D7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57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B3790-419C-8EF9-C519-80BF88F1F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3600A6-B8DC-FD32-5F63-47185344C4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B4540-7618-028B-B9F3-FC0BB1C9E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C6F3B9-CC67-9F7C-DC30-1C926762D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67A4C7-E3CA-156F-29A1-AB1B770CD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1B8FF1-7A27-3257-E474-EA7BF1B33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67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5D075A-6169-530B-7E99-810DF07BA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C0BE30-E073-F2B3-9DBB-9688D1D9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99878-0678-52FD-E68D-BDEBA1BE16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3708E-990D-374E-AD3A-94D97963533F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C233C-EA96-CC83-5718-ABB181FD2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3DF0E-33A8-77BC-ED41-0DEC87058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255D3-DA22-E64E-9E2B-618B8AD3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emf"/><Relationship Id="rId12" Type="http://schemas.openxmlformats.org/officeDocument/2006/relationships/image" Target="../media/image9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emf"/><Relationship Id="rId11" Type="http://schemas.openxmlformats.org/officeDocument/2006/relationships/image" Target="../media/image8.emf"/><Relationship Id="rId5" Type="http://schemas.openxmlformats.org/officeDocument/2006/relationships/image" Target="../media/image2.png"/><Relationship Id="rId10" Type="http://schemas.openxmlformats.org/officeDocument/2006/relationships/image" Target="../media/image7.emf"/><Relationship Id="rId4" Type="http://schemas.openxmlformats.org/officeDocument/2006/relationships/image" Target="../media/image1.png"/><Relationship Id="rId9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27.jpeg"/><Relationship Id="rId5" Type="http://schemas.openxmlformats.org/officeDocument/2006/relationships/image" Target="../media/image6.emf"/><Relationship Id="rId10" Type="http://schemas.openxmlformats.org/officeDocument/2006/relationships/image" Target="../media/image26.emf"/><Relationship Id="rId4" Type="http://schemas.openxmlformats.org/officeDocument/2006/relationships/image" Target="../media/image5.emf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29.png"/><Relationship Id="rId7" Type="http://schemas.openxmlformats.org/officeDocument/2006/relationships/image" Target="../media/image5.emf"/><Relationship Id="rId12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11" Type="http://schemas.openxmlformats.org/officeDocument/2006/relationships/image" Target="../media/image30.png"/><Relationship Id="rId5" Type="http://schemas.openxmlformats.org/officeDocument/2006/relationships/image" Target="../media/image3.emf"/><Relationship Id="rId10" Type="http://schemas.openxmlformats.org/officeDocument/2006/relationships/image" Target="../media/image8.emf"/><Relationship Id="rId4" Type="http://schemas.openxmlformats.org/officeDocument/2006/relationships/image" Target="../media/image9.emf"/><Relationship Id="rId9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10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emf"/><Relationship Id="rId12" Type="http://schemas.openxmlformats.org/officeDocument/2006/relationships/image" Target="../media/image9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emf"/><Relationship Id="rId11" Type="http://schemas.openxmlformats.org/officeDocument/2006/relationships/image" Target="../media/image8.emf"/><Relationship Id="rId5" Type="http://schemas.openxmlformats.org/officeDocument/2006/relationships/image" Target="../media/image2.png"/><Relationship Id="rId10" Type="http://schemas.openxmlformats.org/officeDocument/2006/relationships/image" Target="../media/image7.emf"/><Relationship Id="rId4" Type="http://schemas.openxmlformats.org/officeDocument/2006/relationships/image" Target="../media/image1.png"/><Relationship Id="rId9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3.jpeg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5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0" Type="http://schemas.openxmlformats.org/officeDocument/2006/relationships/image" Target="../media/image8.emf"/><Relationship Id="rId4" Type="http://schemas.openxmlformats.org/officeDocument/2006/relationships/image" Target="../media/image16.png"/><Relationship Id="rId9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8.jpeg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20.jpeg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21.png"/><Relationship Id="rId3" Type="http://schemas.microsoft.com/office/2007/relationships/media" Target="../media/media4.mp4"/><Relationship Id="rId7" Type="http://schemas.openxmlformats.org/officeDocument/2006/relationships/image" Target="../media/image4.emf"/><Relationship Id="rId12" Type="http://schemas.openxmlformats.org/officeDocument/2006/relationships/image" Target="../media/image9.emf"/><Relationship Id="rId2" Type="http://schemas.openxmlformats.org/officeDocument/2006/relationships/video" Target="../media/media3.mp4"/><Relationship Id="rId16" Type="http://schemas.openxmlformats.org/officeDocument/2006/relationships/image" Target="../media/image24.jpeg"/><Relationship Id="rId1" Type="http://schemas.microsoft.com/office/2007/relationships/media" Target="../media/media3.mp4"/><Relationship Id="rId6" Type="http://schemas.openxmlformats.org/officeDocument/2006/relationships/image" Target="../media/image3.emf"/><Relationship Id="rId11" Type="http://schemas.openxmlformats.org/officeDocument/2006/relationships/image" Target="../media/image8.em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3.jpeg"/><Relationship Id="rId10" Type="http://schemas.openxmlformats.org/officeDocument/2006/relationships/image" Target="../media/image7.emf"/><Relationship Id="rId4" Type="http://schemas.openxmlformats.org/officeDocument/2006/relationships/video" Target="../media/media4.mp4"/><Relationship Id="rId9" Type="http://schemas.openxmlformats.org/officeDocument/2006/relationships/image" Target="../media/image6.emf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ge-sea-waves-breaking-climate-change-effect-on-weather-super-slow-motion-SBV-347065159-HD">
            <a:hlinkClick r:id="" action="ppaction://media"/>
            <a:extLst>
              <a:ext uri="{FF2B5EF4-FFF2-40B4-BE49-F238E27FC236}">
                <a16:creationId xmlns:a16="http://schemas.microsoft.com/office/drawing/2014/main" id="{B039C317-87CC-E840-E364-C1CD72561E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lum bright="5000" contrast="-2000"/>
          </a:blip>
          <a:stretch>
            <a:fillRect/>
          </a:stretch>
        </p:blipFill>
        <p:spPr>
          <a:xfrm>
            <a:off x="6350" y="3175"/>
            <a:ext cx="12276266" cy="6858000"/>
          </a:xfrm>
          <a:prstGeom prst="rect">
            <a:avLst/>
          </a:prstGeom>
        </p:spPr>
      </p:pic>
      <p:pic>
        <p:nvPicPr>
          <p:cNvPr id="24" name="Picture 2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E597D27-A5CD-A112-1FD7-69A897531B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964" y="5744067"/>
            <a:ext cx="1560071" cy="46802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7AC9170-FF1B-66AB-4BF7-00160EF84484}"/>
              </a:ext>
            </a:extLst>
          </p:cNvPr>
          <p:cNvGrpSpPr/>
          <p:nvPr/>
        </p:nvGrpSpPr>
        <p:grpSpPr>
          <a:xfrm>
            <a:off x="-22457" y="-64728"/>
            <a:ext cx="12656744" cy="6990630"/>
            <a:chOff x="-22457" y="-64728"/>
            <a:chExt cx="12656744" cy="69906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10A5CD0-145F-F97F-EB1C-E8987F6A5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002" b="21042"/>
            <a:stretch/>
          </p:blipFill>
          <p:spPr>
            <a:xfrm>
              <a:off x="0" y="3815203"/>
              <a:ext cx="5709505" cy="30459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23EB844-F65F-277A-3DCE-3E4EBAA5A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39733" y="0"/>
              <a:ext cx="3256710" cy="163745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3F8F31-EAF1-A5E0-9889-2C45604B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848953" cy="201917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5E1A53E-11F4-1888-0209-37138B039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467643" y="5285755"/>
              <a:ext cx="1828800" cy="1524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0FFAF75-DA86-E642-D426-088AF63A9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701" b="8306"/>
            <a:stretch/>
          </p:blipFill>
          <p:spPr>
            <a:xfrm>
              <a:off x="2292577" y="5978078"/>
              <a:ext cx="10003866" cy="94782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3141CDF-3E7C-0A3B-9720-0BB2C9E2EC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701" b="8306"/>
            <a:stretch/>
          </p:blipFill>
          <p:spPr>
            <a:xfrm rot="10800000">
              <a:off x="-22457" y="-64727"/>
              <a:ext cx="12656744" cy="94782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62A2E4-80B3-3EFF-6FB2-8300B7E55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821" t="1" b="23127"/>
            <a:stretch/>
          </p:blipFill>
          <p:spPr>
            <a:xfrm rot="5400000">
              <a:off x="-2322843" y="2264462"/>
              <a:ext cx="5285772" cy="6273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841BBE3-8E7C-B395-DBB1-18751D4B0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88" t="1" b="23127"/>
            <a:stretch/>
          </p:blipFill>
          <p:spPr>
            <a:xfrm rot="16200000">
              <a:off x="9615393" y="4211606"/>
              <a:ext cx="4801200" cy="627391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6602F07-A373-761A-20BC-187BA45780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5817" y="413796"/>
            <a:ext cx="4525220" cy="521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47AC9170-FF1B-66AB-4BF7-00160EF84484}"/>
              </a:ext>
            </a:extLst>
          </p:cNvPr>
          <p:cNvGrpSpPr/>
          <p:nvPr/>
        </p:nvGrpSpPr>
        <p:grpSpPr>
          <a:xfrm>
            <a:off x="-77026" y="-81481"/>
            <a:ext cx="12656744" cy="7153591"/>
            <a:chOff x="-22457" y="-64728"/>
            <a:chExt cx="12656744" cy="69906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10A5CD0-145F-F97F-EB1C-E8987F6A5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002" b="21042"/>
            <a:stretch/>
          </p:blipFill>
          <p:spPr>
            <a:xfrm>
              <a:off x="0" y="3815203"/>
              <a:ext cx="5709505" cy="30459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23EB844-F65F-277A-3DCE-3E4EBAA5A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39733" y="0"/>
              <a:ext cx="3256710" cy="163745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3F8F31-EAF1-A5E0-9889-2C45604B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848953" cy="201917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5E1A53E-11F4-1888-0209-37138B039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67643" y="5285755"/>
              <a:ext cx="1828800" cy="1524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0FFAF75-DA86-E642-D426-088AF63A9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701" b="8306"/>
            <a:stretch/>
          </p:blipFill>
          <p:spPr>
            <a:xfrm>
              <a:off x="2292577" y="5978078"/>
              <a:ext cx="10003866" cy="94782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3141CDF-3E7C-0A3B-9720-0BB2C9E2EC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701" b="8306"/>
            <a:stretch/>
          </p:blipFill>
          <p:spPr>
            <a:xfrm rot="10800000">
              <a:off x="-22457" y="-64727"/>
              <a:ext cx="12656744" cy="94782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62A2E4-80B3-3EFF-6FB2-8300B7E55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821" t="1" b="23127"/>
            <a:stretch/>
          </p:blipFill>
          <p:spPr>
            <a:xfrm rot="5400000">
              <a:off x="-2322843" y="2264462"/>
              <a:ext cx="5285772" cy="6273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841BBE3-8E7C-B395-DBB1-18751D4B0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88" t="1" b="23127"/>
            <a:stretch/>
          </p:blipFill>
          <p:spPr>
            <a:xfrm rot="16200000">
              <a:off x="9615393" y="4211606"/>
              <a:ext cx="4801200" cy="627391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6602F07-A373-761A-20BC-187BA45780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sp>
        <p:nvSpPr>
          <p:cNvPr id="14" name="Text Box 21">
            <a:extLst>
              <a:ext uri="{FF2B5EF4-FFF2-40B4-BE49-F238E27FC236}">
                <a16:creationId xmlns:a16="http://schemas.microsoft.com/office/drawing/2014/main" id="{E4D567D8-9F0B-889E-9B87-0BB003343A1D}"/>
              </a:ext>
            </a:extLst>
          </p:cNvPr>
          <p:cNvSpPr txBox="1"/>
          <p:nvPr/>
        </p:nvSpPr>
        <p:spPr>
          <a:xfrm>
            <a:off x="875656" y="2875429"/>
            <a:ext cx="2959027" cy="206624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Bhuail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Indo-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Astràilianach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lugha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phut e e </a:t>
            </a:r>
            <a:b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a-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steach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dhan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mhuir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a-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steach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fallainn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Talmhainn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Text Box 22">
            <a:extLst>
              <a:ext uri="{FF2B5EF4-FFF2-40B4-BE49-F238E27FC236}">
                <a16:creationId xmlns:a16="http://schemas.microsoft.com/office/drawing/2014/main" id="{D2124E58-FF40-D039-EEA7-0971CF4C98F6}"/>
              </a:ext>
            </a:extLst>
          </p:cNvPr>
          <p:cNvSpPr txBox="1"/>
          <p:nvPr/>
        </p:nvSpPr>
        <p:spPr>
          <a:xfrm>
            <a:off x="4464187" y="2930927"/>
            <a:ext cx="2959027" cy="165996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Dh’adhbharaich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gluasad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crith-thalmhainn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fòcas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domhainn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thug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grunnd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chuain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gluasad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suas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grunn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mheatairean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0" name="Text Box 32">
            <a:extLst>
              <a:ext uri="{FF2B5EF4-FFF2-40B4-BE49-F238E27FC236}">
                <a16:creationId xmlns:a16="http://schemas.microsoft.com/office/drawing/2014/main" id="{6F183B28-50A2-19D2-7CDB-DB86DFA63A03}"/>
              </a:ext>
            </a:extLst>
          </p:cNvPr>
          <p:cNvSpPr txBox="1"/>
          <p:nvPr/>
        </p:nvSpPr>
        <p:spPr>
          <a:xfrm>
            <a:off x="8105156" y="2818666"/>
            <a:ext cx="2959027" cy="350464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Dh’adhbharaich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gluasad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obann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doimhne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a’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chuain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GB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tsunami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Ghluais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tunnaichean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tunnaichean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dh’uisge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gach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taobh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falbh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bho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epi-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mheadhan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crith-thalmhainn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Dh’adhbharaich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tuiltean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rinn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sgrios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coimhearsnachdan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b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a’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chosta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an do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bhuail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iad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CC2024-4682-F1DE-024E-0A7BE4DEE5AB}"/>
              </a:ext>
            </a:extLst>
          </p:cNvPr>
          <p:cNvGrpSpPr/>
          <p:nvPr/>
        </p:nvGrpSpPr>
        <p:grpSpPr>
          <a:xfrm>
            <a:off x="4545235" y="1159065"/>
            <a:ext cx="2959027" cy="1501237"/>
            <a:chOff x="3695687" y="1258877"/>
            <a:chExt cx="2959027" cy="1501237"/>
          </a:xfrm>
        </p:grpSpPr>
        <p:pic>
          <p:nvPicPr>
            <p:cNvPr id="10" name="Picture 9" descr="Diagram&#10;&#10;Description automatically generated">
              <a:extLst>
                <a:ext uri="{FF2B5EF4-FFF2-40B4-BE49-F238E27FC236}">
                  <a16:creationId xmlns:a16="http://schemas.microsoft.com/office/drawing/2014/main" id="{A3E2812B-B11D-94AD-4FE4-BD07B7473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687" y="1258877"/>
              <a:ext cx="2959027" cy="15012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185821-8887-9C52-B5F3-0492A3568947}"/>
                </a:ext>
              </a:extLst>
            </p:cNvPr>
            <p:cNvSpPr txBox="1"/>
            <p:nvPr/>
          </p:nvSpPr>
          <p:spPr>
            <a:xfrm>
              <a:off x="3765574" y="1971186"/>
              <a:ext cx="1247663" cy="230832"/>
            </a:xfrm>
            <a:prstGeom prst="rect">
              <a:avLst/>
            </a:prstGeom>
            <a:solidFill>
              <a:srgbClr val="2EA9CA"/>
            </a:solidFill>
          </p:spPr>
          <p:txBody>
            <a:bodyPr wrap="square" rtlCol="0">
              <a:spAutoFit/>
            </a:bodyPr>
            <a:lstStyle/>
            <a:p>
              <a:r>
                <a:rPr lang="gd-GB" sz="900" dirty="0">
                  <a:solidFill>
                    <a:schemeClr val="bg1"/>
                  </a:solidFill>
                </a:rPr>
                <a:t>cuan domhainn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02A4730-71C1-A2E7-C845-258A8B68A36A}"/>
              </a:ext>
            </a:extLst>
          </p:cNvPr>
          <p:cNvGrpSpPr/>
          <p:nvPr/>
        </p:nvGrpSpPr>
        <p:grpSpPr>
          <a:xfrm>
            <a:off x="949668" y="1159065"/>
            <a:ext cx="2959027" cy="1471510"/>
            <a:chOff x="534454" y="1254826"/>
            <a:chExt cx="2959027" cy="147151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A403A6-1E5C-478B-FAFF-939EBCCE3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454" y="1254826"/>
              <a:ext cx="2959027" cy="14715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3E017E6-3B77-8F12-A6F6-25A6E3D3998D}"/>
                </a:ext>
              </a:extLst>
            </p:cNvPr>
            <p:cNvSpPr txBox="1"/>
            <p:nvPr/>
          </p:nvSpPr>
          <p:spPr>
            <a:xfrm>
              <a:off x="660912" y="1935584"/>
              <a:ext cx="1345568" cy="230832"/>
            </a:xfrm>
            <a:prstGeom prst="rect">
              <a:avLst/>
            </a:prstGeom>
            <a:solidFill>
              <a:srgbClr val="2EA9CA"/>
            </a:solidFill>
          </p:spPr>
          <p:txBody>
            <a:bodyPr wrap="square" rtlCol="0">
              <a:spAutoFit/>
            </a:bodyPr>
            <a:lstStyle/>
            <a:p>
              <a:r>
                <a:rPr lang="gd-GB" sz="900" dirty="0">
                  <a:solidFill>
                    <a:schemeClr val="bg1"/>
                  </a:solidFill>
                </a:rPr>
                <a:t>cuan domhainn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49A8B8-EBB7-4A52-960C-8E7ACDB8FCCF}"/>
              </a:ext>
            </a:extLst>
          </p:cNvPr>
          <p:cNvGrpSpPr/>
          <p:nvPr/>
        </p:nvGrpSpPr>
        <p:grpSpPr>
          <a:xfrm>
            <a:off x="8202390" y="1164782"/>
            <a:ext cx="2959027" cy="1460076"/>
            <a:chOff x="6850969" y="1268359"/>
            <a:chExt cx="2959027" cy="1460076"/>
          </a:xfrm>
        </p:grpSpPr>
        <p:pic>
          <p:nvPicPr>
            <p:cNvPr id="19" name="Picture 18" descr="Diagram&#10;&#10;Description automatically generated">
              <a:extLst>
                <a:ext uri="{FF2B5EF4-FFF2-40B4-BE49-F238E27FC236}">
                  <a16:creationId xmlns:a16="http://schemas.microsoft.com/office/drawing/2014/main" id="{C5D181E9-88EA-EAC5-EE1E-3EFB15326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0969" y="1268359"/>
              <a:ext cx="2959027" cy="14600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F3ACBD-BEF1-B4CE-6B66-C2F78B6D6F53}"/>
                </a:ext>
              </a:extLst>
            </p:cNvPr>
            <p:cNvSpPr txBox="1"/>
            <p:nvPr/>
          </p:nvSpPr>
          <p:spPr>
            <a:xfrm>
              <a:off x="6928959" y="1953377"/>
              <a:ext cx="908071" cy="230832"/>
            </a:xfrm>
            <a:prstGeom prst="rect">
              <a:avLst/>
            </a:prstGeom>
            <a:solidFill>
              <a:srgbClr val="2EA9CA"/>
            </a:solidFill>
          </p:spPr>
          <p:txBody>
            <a:bodyPr wrap="square" rtlCol="0">
              <a:spAutoFit/>
            </a:bodyPr>
            <a:lstStyle/>
            <a:p>
              <a:r>
                <a:rPr lang="gd-GB" sz="900" dirty="0">
                  <a:solidFill>
                    <a:schemeClr val="bg1"/>
                  </a:solidFill>
                </a:rPr>
                <a:t>cuan domhainn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764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rge wave in the ocean&#10;&#10;Description automatically generated">
            <a:extLst>
              <a:ext uri="{FF2B5EF4-FFF2-40B4-BE49-F238E27FC236}">
                <a16:creationId xmlns:a16="http://schemas.microsoft.com/office/drawing/2014/main" id="{2F844BC1-3A9E-3762-281A-4724C2AA91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4" y="-1"/>
            <a:ext cx="12185855" cy="6861459"/>
          </a:xfrm>
          <a:prstGeom prst="rect">
            <a:avLst/>
          </a:prstGeom>
        </p:spPr>
      </p:pic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4C37D500-66CE-BA5D-8673-49EDBFE0C5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553" y="1476866"/>
            <a:ext cx="5462894" cy="16388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707181-DF23-B05F-2429-137343487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C02C317-58F0-52B3-58E8-5E9FD31D457A}"/>
              </a:ext>
            </a:extLst>
          </p:cNvPr>
          <p:cNvGrpSpPr/>
          <p:nvPr/>
        </p:nvGrpSpPr>
        <p:grpSpPr>
          <a:xfrm>
            <a:off x="-31514" y="-66315"/>
            <a:ext cx="12656744" cy="6990630"/>
            <a:chOff x="-22457" y="-64728"/>
            <a:chExt cx="12656744" cy="69906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CB79E2B-7B83-544B-33B6-6642C3C19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002" b="21042"/>
            <a:stretch/>
          </p:blipFill>
          <p:spPr>
            <a:xfrm>
              <a:off x="0" y="3815203"/>
              <a:ext cx="5709505" cy="304597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1F94C9E-212D-42D0-5933-44E3D6A18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39733" y="0"/>
              <a:ext cx="3256710" cy="163745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4FE437B-C4A0-7541-C05C-156A9083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848953" cy="201917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D34EEF6-F652-9D57-06D5-B00CE588B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67643" y="5285755"/>
              <a:ext cx="1828800" cy="1524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1E3D5B2-A7DD-89E9-6476-4E769B237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701" b="8306"/>
            <a:stretch/>
          </p:blipFill>
          <p:spPr>
            <a:xfrm>
              <a:off x="2292577" y="5978078"/>
              <a:ext cx="10003866" cy="94782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EA70E99-22ED-BD6D-6B71-BD34D92AFF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701" b="8306"/>
            <a:stretch/>
          </p:blipFill>
          <p:spPr>
            <a:xfrm rot="10800000">
              <a:off x="-22457" y="-64727"/>
              <a:ext cx="12656744" cy="9478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7DB2F4-31FE-7249-B850-883EC6289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821" t="1" b="23127"/>
            <a:stretch/>
          </p:blipFill>
          <p:spPr>
            <a:xfrm rot="5400000">
              <a:off x="-2322843" y="2264462"/>
              <a:ext cx="5285772" cy="6273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7579207-6B50-F946-06AB-13ACD117C6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88" t="1" b="23127"/>
            <a:stretch/>
          </p:blipFill>
          <p:spPr>
            <a:xfrm rot="16200000">
              <a:off x="9615393" y="4211606"/>
              <a:ext cx="4801200" cy="627391"/>
            </a:xfrm>
            <a:prstGeom prst="rect">
              <a:avLst/>
            </a:prstGeom>
          </p:spPr>
        </p:pic>
      </p:grp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BFE1386-F689-7EE3-0A37-B6F25647F7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19612" y="4812816"/>
            <a:ext cx="3308350" cy="696042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E4D0E921-26F8-E10A-41AE-E15EEE4CF1E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336" y="4703826"/>
            <a:ext cx="1852389" cy="92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ge-sea-waves-breaking-climate-change-effect-on-weather-super-slow-motion-SBV-347065159-HD">
            <a:hlinkClick r:id="" action="ppaction://media"/>
            <a:extLst>
              <a:ext uri="{FF2B5EF4-FFF2-40B4-BE49-F238E27FC236}">
                <a16:creationId xmlns:a16="http://schemas.microsoft.com/office/drawing/2014/main" id="{B039C317-87CC-E840-E364-C1CD72561E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lum bright="5000" contrast="-2000"/>
          </a:blip>
          <a:stretch>
            <a:fillRect/>
          </a:stretch>
        </p:blipFill>
        <p:spPr>
          <a:xfrm>
            <a:off x="6350" y="3175"/>
            <a:ext cx="12276266" cy="6858000"/>
          </a:xfrm>
          <a:prstGeom prst="rect">
            <a:avLst/>
          </a:prstGeom>
        </p:spPr>
      </p:pic>
      <p:pic>
        <p:nvPicPr>
          <p:cNvPr id="24" name="Picture 2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E597D27-A5CD-A112-1FD7-69A897531B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964" y="5744067"/>
            <a:ext cx="1560071" cy="46802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7AC9170-FF1B-66AB-4BF7-00160EF84484}"/>
              </a:ext>
            </a:extLst>
          </p:cNvPr>
          <p:cNvGrpSpPr/>
          <p:nvPr/>
        </p:nvGrpSpPr>
        <p:grpSpPr>
          <a:xfrm>
            <a:off x="-22457" y="-64728"/>
            <a:ext cx="12656744" cy="6990630"/>
            <a:chOff x="-22457" y="-64728"/>
            <a:chExt cx="12656744" cy="69906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10A5CD0-145F-F97F-EB1C-E8987F6A5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002" b="21042"/>
            <a:stretch/>
          </p:blipFill>
          <p:spPr>
            <a:xfrm>
              <a:off x="0" y="3815203"/>
              <a:ext cx="5709505" cy="30459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23EB844-F65F-277A-3DCE-3E4EBAA5A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39733" y="0"/>
              <a:ext cx="3256710" cy="163745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3F8F31-EAF1-A5E0-9889-2C45604B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848953" cy="201917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5E1A53E-11F4-1888-0209-37138B039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467643" y="5285755"/>
              <a:ext cx="1828800" cy="1524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0FFAF75-DA86-E642-D426-088AF63A9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701" b="8306"/>
            <a:stretch/>
          </p:blipFill>
          <p:spPr>
            <a:xfrm>
              <a:off x="2292577" y="5978078"/>
              <a:ext cx="10003866" cy="94782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3141CDF-3E7C-0A3B-9720-0BB2C9E2EC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701" b="8306"/>
            <a:stretch/>
          </p:blipFill>
          <p:spPr>
            <a:xfrm rot="10800000">
              <a:off x="-22457" y="-64727"/>
              <a:ext cx="12656744" cy="94782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62A2E4-80B3-3EFF-6FB2-8300B7E55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821" t="1" b="23127"/>
            <a:stretch/>
          </p:blipFill>
          <p:spPr>
            <a:xfrm rot="5400000">
              <a:off x="-2322843" y="2264462"/>
              <a:ext cx="5285772" cy="6273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841BBE3-8E7C-B395-DBB1-18751D4B0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88" t="1" b="23127"/>
            <a:stretch/>
          </p:blipFill>
          <p:spPr>
            <a:xfrm rot="16200000">
              <a:off x="9615393" y="4211606"/>
              <a:ext cx="4801200" cy="627391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6602F07-A373-761A-20BC-187BA45780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49E4182-4D28-918B-57FA-E77B96F8664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692"/>
          <a:stretch/>
        </p:blipFill>
        <p:spPr>
          <a:xfrm>
            <a:off x="1376417" y="1637452"/>
            <a:ext cx="9554263" cy="183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3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oat in the ocean&#10;&#10;Description automatically generated">
            <a:extLst>
              <a:ext uri="{FF2B5EF4-FFF2-40B4-BE49-F238E27FC236}">
                <a16:creationId xmlns:a16="http://schemas.microsoft.com/office/drawing/2014/main" id="{5044FAD0-209C-0359-FC82-905CF9766A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0" y="0"/>
            <a:ext cx="12208110" cy="694234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7AC9170-FF1B-66AB-4BF7-00160EF84484}"/>
              </a:ext>
            </a:extLst>
          </p:cNvPr>
          <p:cNvGrpSpPr/>
          <p:nvPr/>
        </p:nvGrpSpPr>
        <p:grpSpPr>
          <a:xfrm>
            <a:off x="-77026" y="-81481"/>
            <a:ext cx="12656744" cy="7153591"/>
            <a:chOff x="-22457" y="-64728"/>
            <a:chExt cx="12656744" cy="69906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10A5CD0-145F-F97F-EB1C-E8987F6A5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002" b="21042"/>
            <a:stretch/>
          </p:blipFill>
          <p:spPr>
            <a:xfrm>
              <a:off x="0" y="3815203"/>
              <a:ext cx="5709505" cy="30459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23EB844-F65F-277A-3DCE-3E4EBAA5A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9733" y="0"/>
              <a:ext cx="3256710" cy="163745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3F8F31-EAF1-A5E0-9889-2C45604B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848953" cy="201917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5E1A53E-11F4-1888-0209-37138B039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67643" y="5285755"/>
              <a:ext cx="1828800" cy="1524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0FFAF75-DA86-E642-D426-088AF63A9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701" b="8306"/>
            <a:stretch/>
          </p:blipFill>
          <p:spPr>
            <a:xfrm>
              <a:off x="2292577" y="5978078"/>
              <a:ext cx="10003866" cy="94782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3141CDF-3E7C-0A3B-9720-0BB2C9E2EC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701" b="8306"/>
            <a:stretch/>
          </p:blipFill>
          <p:spPr>
            <a:xfrm rot="10800000">
              <a:off x="-22457" y="-64727"/>
              <a:ext cx="12656744" cy="94782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62A2E4-80B3-3EFF-6FB2-8300B7E55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821" t="1" b="23127"/>
            <a:stretch/>
          </p:blipFill>
          <p:spPr>
            <a:xfrm rot="5400000">
              <a:off x="-2322843" y="2264462"/>
              <a:ext cx="5285772" cy="6273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841BBE3-8E7C-B395-DBB1-18751D4B0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88" t="1" b="23127"/>
            <a:stretch/>
          </p:blipFill>
          <p:spPr>
            <a:xfrm rot="16200000">
              <a:off x="9615393" y="4211606"/>
              <a:ext cx="4801200" cy="627391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6602F07-A373-761A-20BC-187BA45780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6174B5-A37E-7F5B-8844-5494CC81392E}"/>
              </a:ext>
            </a:extLst>
          </p:cNvPr>
          <p:cNvSpPr txBox="1"/>
          <p:nvPr/>
        </p:nvSpPr>
        <p:spPr>
          <a:xfrm>
            <a:off x="1717216" y="2530303"/>
            <a:ext cx="6332898" cy="86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ABeeZe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Bidh</a:t>
            </a:r>
            <a:r>
              <a:rPr lang="en-GB" sz="2400" dirty="0">
                <a:solidFill>
                  <a:schemeClr val="bg1"/>
                </a:solidFill>
                <a:effectLst/>
                <a:latin typeface="ABeeZe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BeeZe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crith-thalmhainn</a:t>
            </a:r>
            <a:r>
              <a:rPr lang="en-GB" sz="2400" dirty="0">
                <a:solidFill>
                  <a:schemeClr val="bg1"/>
                </a:solidFill>
                <a:effectLst/>
                <a:latin typeface="ABeeZe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BeeZe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uaireannan</a:t>
            </a:r>
            <a:r>
              <a:rPr lang="en-GB" sz="2400" dirty="0">
                <a:solidFill>
                  <a:schemeClr val="bg1"/>
                </a:solidFill>
                <a:effectLst/>
                <a:latin typeface="ABeeZe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ag </a:t>
            </a:r>
            <a:r>
              <a:rPr lang="en-GB" sz="2400" dirty="0" err="1">
                <a:solidFill>
                  <a:schemeClr val="bg1"/>
                </a:solidFill>
                <a:effectLst/>
                <a:latin typeface="ABeeZe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adhbharachadh</a:t>
            </a:r>
            <a:r>
              <a:rPr lang="en-GB" sz="2400" dirty="0">
                <a:solidFill>
                  <a:schemeClr val="bg1"/>
                </a:solidFill>
                <a:effectLst/>
                <a:latin typeface="ABeeZe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BeeZe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tsunamithean</a:t>
            </a:r>
            <a:r>
              <a:rPr lang="en-GB" sz="2400" dirty="0">
                <a:solidFill>
                  <a:schemeClr val="bg1"/>
                </a:solidFill>
                <a:effectLst/>
                <a:latin typeface="ABeeZee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816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wave in the ocean&#10;&#10;Description automatically generated">
            <a:extLst>
              <a:ext uri="{FF2B5EF4-FFF2-40B4-BE49-F238E27FC236}">
                <a16:creationId xmlns:a16="http://schemas.microsoft.com/office/drawing/2014/main" id="{E3BD77CD-F740-4B72-46BE-4FEC990A91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538" y="-81483"/>
            <a:ext cx="12349658" cy="715708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7AC9170-FF1B-66AB-4BF7-00160EF84484}"/>
              </a:ext>
            </a:extLst>
          </p:cNvPr>
          <p:cNvGrpSpPr/>
          <p:nvPr/>
        </p:nvGrpSpPr>
        <p:grpSpPr>
          <a:xfrm>
            <a:off x="-74538" y="-77985"/>
            <a:ext cx="12656744" cy="7153591"/>
            <a:chOff x="-22457" y="-64728"/>
            <a:chExt cx="12656744" cy="69906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10A5CD0-145F-F97F-EB1C-E8987F6A5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002" b="21042"/>
            <a:stretch/>
          </p:blipFill>
          <p:spPr>
            <a:xfrm>
              <a:off x="0" y="3815203"/>
              <a:ext cx="5709505" cy="30459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23EB844-F65F-277A-3DCE-3E4EBAA5A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9733" y="0"/>
              <a:ext cx="3256710" cy="163745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3F8F31-EAF1-A5E0-9889-2C45604B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848953" cy="201917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5E1A53E-11F4-1888-0209-37138B039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67643" y="5285755"/>
              <a:ext cx="1828800" cy="1524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0FFAF75-DA86-E642-D426-088AF63A9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701" b="8306"/>
            <a:stretch/>
          </p:blipFill>
          <p:spPr>
            <a:xfrm>
              <a:off x="2292577" y="5978078"/>
              <a:ext cx="10003866" cy="94782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3141CDF-3E7C-0A3B-9720-0BB2C9E2EC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701" b="8306"/>
            <a:stretch/>
          </p:blipFill>
          <p:spPr>
            <a:xfrm rot="10800000">
              <a:off x="-22457" y="-64727"/>
              <a:ext cx="12656744" cy="94782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62A2E4-80B3-3EFF-6FB2-8300B7E55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821" t="1" b="23127"/>
            <a:stretch/>
          </p:blipFill>
          <p:spPr>
            <a:xfrm rot="5400000">
              <a:off x="-2322843" y="2264462"/>
              <a:ext cx="5285772" cy="6273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841BBE3-8E7C-B395-DBB1-18751D4B0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88" t="1" b="23127"/>
            <a:stretch/>
          </p:blipFill>
          <p:spPr>
            <a:xfrm rot="16200000">
              <a:off x="9615393" y="4211606"/>
              <a:ext cx="4801200" cy="627391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6602F07-A373-761A-20BC-187BA45780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6174B5-A37E-7F5B-8844-5494CC81392E}"/>
              </a:ext>
            </a:extLst>
          </p:cNvPr>
          <p:cNvSpPr txBox="1"/>
          <p:nvPr/>
        </p:nvSpPr>
        <p:spPr>
          <a:xfrm>
            <a:off x="847949" y="1450423"/>
            <a:ext cx="5793199" cy="3441391"/>
          </a:xfrm>
          <a:prstGeom prst="rect">
            <a:avLst/>
          </a:prstGeom>
          <a:solidFill>
            <a:srgbClr val="376A83">
              <a:alpha val="48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’S e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facal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Iapanais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4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tsunami.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ciallachadh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‘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cala’.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’S e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tonnan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mòra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mòra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tighinn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dèidh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tsunami. 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iad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an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adhbharachadh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pleataichean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gluasad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Dh’fhaodadh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crith-thalmhainn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bholcàno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tsunami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adhbharachadh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 descr="Tsunami warning sign that reads TSUNAMI HAZARD ZONE IN CASE OF EARTHQUAKE, GO TO HIGHER GROUND OR INLAND.">
            <a:extLst>
              <a:ext uri="{FF2B5EF4-FFF2-40B4-BE49-F238E27FC236}">
                <a16:creationId xmlns:a16="http://schemas.microsoft.com/office/drawing/2014/main" id="{FBFEFC10-838D-E270-A6D8-4C24E92999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2429" y="1450422"/>
            <a:ext cx="4196142" cy="3441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397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large wave in the ocean&#10;&#10;Description automatically generated">
            <a:extLst>
              <a:ext uri="{FF2B5EF4-FFF2-40B4-BE49-F238E27FC236}">
                <a16:creationId xmlns:a16="http://schemas.microsoft.com/office/drawing/2014/main" id="{C9C82FBC-2D5A-7C91-DD5A-00CBAFD82E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4570" y="-81482"/>
            <a:ext cx="12296443" cy="706488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7AC9170-FF1B-66AB-4BF7-00160EF84484}"/>
              </a:ext>
            </a:extLst>
          </p:cNvPr>
          <p:cNvGrpSpPr/>
          <p:nvPr/>
        </p:nvGrpSpPr>
        <p:grpSpPr>
          <a:xfrm>
            <a:off x="-77026" y="-173811"/>
            <a:ext cx="12656744" cy="7245922"/>
            <a:chOff x="-22457" y="-64728"/>
            <a:chExt cx="12656744" cy="69906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10A5CD0-145F-F97F-EB1C-E8987F6A5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002" b="21042"/>
            <a:stretch/>
          </p:blipFill>
          <p:spPr>
            <a:xfrm>
              <a:off x="0" y="3815203"/>
              <a:ext cx="5709505" cy="30459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23EB844-F65F-277A-3DCE-3E4EBAA5A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9733" y="0"/>
              <a:ext cx="3256710" cy="163745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3F8F31-EAF1-A5E0-9889-2C45604B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848953" cy="201917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5E1A53E-11F4-1888-0209-37138B039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67643" y="5285755"/>
              <a:ext cx="1828800" cy="1524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0FFAF75-DA86-E642-D426-088AF63A9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701" b="8306"/>
            <a:stretch/>
          </p:blipFill>
          <p:spPr>
            <a:xfrm>
              <a:off x="2292577" y="5978078"/>
              <a:ext cx="10003866" cy="94782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3141CDF-3E7C-0A3B-9720-0BB2C9E2EC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701" b="8306"/>
            <a:stretch/>
          </p:blipFill>
          <p:spPr>
            <a:xfrm rot="10800000">
              <a:off x="-22457" y="-64727"/>
              <a:ext cx="12656744" cy="94782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62A2E4-80B3-3EFF-6FB2-8300B7E55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821" t="1" b="23127"/>
            <a:stretch/>
          </p:blipFill>
          <p:spPr>
            <a:xfrm rot="5400000">
              <a:off x="-2322843" y="2264462"/>
              <a:ext cx="5285772" cy="6273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841BBE3-8E7C-B395-DBB1-18751D4B0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88" t="1" b="23127"/>
            <a:stretch/>
          </p:blipFill>
          <p:spPr>
            <a:xfrm rot="16200000">
              <a:off x="9615393" y="4211606"/>
              <a:ext cx="4801200" cy="627391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6602F07-A373-761A-20BC-187BA45780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6174B5-A37E-7F5B-8844-5494CC81392E}"/>
              </a:ext>
            </a:extLst>
          </p:cNvPr>
          <p:cNvSpPr txBox="1"/>
          <p:nvPr/>
        </p:nvSpPr>
        <p:spPr>
          <a:xfrm>
            <a:off x="5334856" y="1113057"/>
            <a:ext cx="6554427" cy="4334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thachras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crith-thalmhainn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faodaidh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pìos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mòr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rùsg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Talmhainn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bhith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phutadh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suas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no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faodaidh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sleamhnachadh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bho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thaobh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taobh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Nuair 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cnap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mòr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Talamh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gluasad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putadh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uisge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chionn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àite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lìonadh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àite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far an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t-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uisge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roimhe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Càit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bheil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t-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uisge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dol?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t-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uisge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sgaoileadh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a-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bhon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chrith-thalmhainn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tonnan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D7E499-EE02-142B-2BED-C869D0CE7C8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490" y="1197258"/>
            <a:ext cx="4192456" cy="285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4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OAA Tsunami Animation.mp4">
            <a:hlinkClick r:id="" action="ppaction://media"/>
            <a:extLst>
              <a:ext uri="{FF2B5EF4-FFF2-40B4-BE49-F238E27FC236}">
                <a16:creationId xmlns:a16="http://schemas.microsoft.com/office/drawing/2014/main" id="{B95E6820-74AB-9476-C088-AEC1C86035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44" y="-15244"/>
            <a:ext cx="12192000" cy="708735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7AC9170-FF1B-66AB-4BF7-00160EF84484}"/>
              </a:ext>
            </a:extLst>
          </p:cNvPr>
          <p:cNvGrpSpPr/>
          <p:nvPr/>
        </p:nvGrpSpPr>
        <p:grpSpPr>
          <a:xfrm>
            <a:off x="-153226" y="-81478"/>
            <a:ext cx="12656744" cy="7253803"/>
            <a:chOff x="-22457" y="-64728"/>
            <a:chExt cx="12656744" cy="69906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10A5CD0-145F-F97F-EB1C-E8987F6A5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002" b="21042"/>
            <a:stretch/>
          </p:blipFill>
          <p:spPr>
            <a:xfrm>
              <a:off x="0" y="3815203"/>
              <a:ext cx="5709505" cy="30459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23EB844-F65F-277A-3DCE-3E4EBAA5A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39733" y="0"/>
              <a:ext cx="3256710" cy="163745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3F8F31-EAF1-A5E0-9889-2C45604B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848953" cy="201917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5E1A53E-11F4-1888-0209-37138B039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67643" y="5285755"/>
              <a:ext cx="1828800" cy="1524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0FFAF75-DA86-E642-D426-088AF63A9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701" b="8306"/>
            <a:stretch/>
          </p:blipFill>
          <p:spPr>
            <a:xfrm>
              <a:off x="2292577" y="5978078"/>
              <a:ext cx="10003866" cy="94782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3141CDF-3E7C-0A3B-9720-0BB2C9E2EC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701" b="8306"/>
            <a:stretch/>
          </p:blipFill>
          <p:spPr>
            <a:xfrm rot="10800000">
              <a:off x="-22457" y="-64727"/>
              <a:ext cx="12656744" cy="94782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62A2E4-80B3-3EFF-6FB2-8300B7E55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821" t="1" b="23127"/>
            <a:stretch/>
          </p:blipFill>
          <p:spPr>
            <a:xfrm rot="5400000">
              <a:off x="-2322843" y="2264462"/>
              <a:ext cx="5285772" cy="6273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841BBE3-8E7C-B395-DBB1-18751D4B0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88" t="1" b="23127"/>
            <a:stretch/>
          </p:blipFill>
          <p:spPr>
            <a:xfrm rot="16200000">
              <a:off x="9615393" y="4211606"/>
              <a:ext cx="4801200" cy="627391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6602F07-A373-761A-20BC-187BA45780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370557-446C-F908-0932-7FDEF75AB662}"/>
              </a:ext>
            </a:extLst>
          </p:cNvPr>
          <p:cNvSpPr txBox="1"/>
          <p:nvPr/>
        </p:nvSpPr>
        <p:spPr>
          <a:xfrm>
            <a:off x="8912884" y="6311240"/>
            <a:ext cx="1143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NOAA.gov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6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ave crashing into the ocean&#10;&#10;Description automatically generated">
            <a:extLst>
              <a:ext uri="{FF2B5EF4-FFF2-40B4-BE49-F238E27FC236}">
                <a16:creationId xmlns:a16="http://schemas.microsoft.com/office/drawing/2014/main" id="{D688869B-3941-F40F-C54A-FAABA11475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026" y="-95667"/>
            <a:ext cx="12352146" cy="715457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7AC9170-FF1B-66AB-4BF7-00160EF84484}"/>
              </a:ext>
            </a:extLst>
          </p:cNvPr>
          <p:cNvGrpSpPr/>
          <p:nvPr/>
        </p:nvGrpSpPr>
        <p:grpSpPr>
          <a:xfrm>
            <a:off x="-147782" y="-221673"/>
            <a:ext cx="12727500" cy="7293783"/>
            <a:chOff x="-22457" y="-64728"/>
            <a:chExt cx="12656744" cy="69906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10A5CD0-145F-F97F-EB1C-E8987F6A5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002" b="21042"/>
            <a:stretch/>
          </p:blipFill>
          <p:spPr>
            <a:xfrm>
              <a:off x="0" y="3815203"/>
              <a:ext cx="5709505" cy="30459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23EB844-F65F-277A-3DCE-3E4EBAA5A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9733" y="0"/>
              <a:ext cx="3256710" cy="163745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3F8F31-EAF1-A5E0-9889-2C45604B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848953" cy="201917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5E1A53E-11F4-1888-0209-37138B039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67643" y="5285755"/>
              <a:ext cx="1828800" cy="1524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0FFAF75-DA86-E642-D426-088AF63A9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701" b="8306"/>
            <a:stretch/>
          </p:blipFill>
          <p:spPr>
            <a:xfrm>
              <a:off x="2292577" y="5978078"/>
              <a:ext cx="10003866" cy="94782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3141CDF-3E7C-0A3B-9720-0BB2C9E2EC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701" b="8306"/>
            <a:stretch/>
          </p:blipFill>
          <p:spPr>
            <a:xfrm rot="10800000">
              <a:off x="-22457" y="-64727"/>
              <a:ext cx="12656744" cy="94782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62A2E4-80B3-3EFF-6FB2-8300B7E55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821" t="1" b="23127"/>
            <a:stretch/>
          </p:blipFill>
          <p:spPr>
            <a:xfrm rot="5400000">
              <a:off x="-2322843" y="2264462"/>
              <a:ext cx="5285772" cy="6273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841BBE3-8E7C-B395-DBB1-18751D4B0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88" t="1" b="23127"/>
            <a:stretch/>
          </p:blipFill>
          <p:spPr>
            <a:xfrm rot="16200000">
              <a:off x="9615393" y="4211606"/>
              <a:ext cx="4801200" cy="627391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6602F07-A373-761A-20BC-187BA45780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518809-2413-6945-60A3-E8F1FCD7FC71}"/>
              </a:ext>
            </a:extLst>
          </p:cNvPr>
          <p:cNvSpPr txBox="1"/>
          <p:nvPr/>
        </p:nvSpPr>
        <p:spPr>
          <a:xfrm>
            <a:off x="4362505" y="1110046"/>
            <a:ext cx="6841599" cy="4834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eil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gach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tsunami air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adhbharachadh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crith-thalmhainn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Faodaidh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tsunami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tachairt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spreadhas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bholcàno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làbha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sruthadh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bholcàno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cur an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uisge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timcheall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àite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Faodaidh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t-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uisge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sin 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dhol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mòr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eil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gach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crith-thalmhainn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bholcàno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ag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adhbharachadh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tsunami.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co-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dhiù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thachras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tsunàmi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crochadh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mòran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rudan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14" name="Picture 13" descr="A diagram of a landscape&#10;&#10;Description automatically generated">
            <a:extLst>
              <a:ext uri="{FF2B5EF4-FFF2-40B4-BE49-F238E27FC236}">
                <a16:creationId xmlns:a16="http://schemas.microsoft.com/office/drawing/2014/main" id="{F6663876-44B3-24BC-C089-DC58583E258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500" y="1207252"/>
            <a:ext cx="3432983" cy="176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2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ite and blue ocean waves">
            <a:extLst>
              <a:ext uri="{FF2B5EF4-FFF2-40B4-BE49-F238E27FC236}">
                <a16:creationId xmlns:a16="http://schemas.microsoft.com/office/drawing/2014/main" id="{5C4453F4-90D6-24A8-CFC6-C03C9E181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0073" y="-85555"/>
            <a:ext cx="12352146" cy="715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7AC9170-FF1B-66AB-4BF7-00160EF84484}"/>
              </a:ext>
            </a:extLst>
          </p:cNvPr>
          <p:cNvGrpSpPr/>
          <p:nvPr/>
        </p:nvGrpSpPr>
        <p:grpSpPr>
          <a:xfrm>
            <a:off x="-77026" y="-81481"/>
            <a:ext cx="12656744" cy="7153591"/>
            <a:chOff x="-22457" y="-64728"/>
            <a:chExt cx="12656744" cy="69906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10A5CD0-145F-F97F-EB1C-E8987F6A5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002" b="21042"/>
            <a:stretch/>
          </p:blipFill>
          <p:spPr>
            <a:xfrm>
              <a:off x="0" y="3815203"/>
              <a:ext cx="5709505" cy="30459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23EB844-F65F-277A-3DCE-3E4EBAA5A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9733" y="0"/>
              <a:ext cx="3256710" cy="163745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3F8F31-EAF1-A5E0-9889-2C45604B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848953" cy="201917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5E1A53E-11F4-1888-0209-37138B039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67643" y="5285755"/>
              <a:ext cx="1828800" cy="1524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0FFAF75-DA86-E642-D426-088AF63A9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701" b="8306"/>
            <a:stretch/>
          </p:blipFill>
          <p:spPr>
            <a:xfrm>
              <a:off x="2292577" y="5978078"/>
              <a:ext cx="10003866" cy="94782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3141CDF-3E7C-0A3B-9720-0BB2C9E2EC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701" b="8306"/>
            <a:stretch/>
          </p:blipFill>
          <p:spPr>
            <a:xfrm rot="10800000">
              <a:off x="-22457" y="-64727"/>
              <a:ext cx="12656744" cy="94782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62A2E4-80B3-3EFF-6FB2-8300B7E55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821" t="1" b="23127"/>
            <a:stretch/>
          </p:blipFill>
          <p:spPr>
            <a:xfrm rot="5400000">
              <a:off x="-2322843" y="2264462"/>
              <a:ext cx="5285772" cy="6273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841BBE3-8E7C-B395-DBB1-18751D4B0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88" t="1" b="23127"/>
            <a:stretch/>
          </p:blipFill>
          <p:spPr>
            <a:xfrm rot="16200000">
              <a:off x="9615393" y="4211606"/>
              <a:ext cx="4801200" cy="627391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6602F07-A373-761A-20BC-187BA45780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4CD153-A605-71D2-A0D3-645F90534525}"/>
              </a:ext>
            </a:extLst>
          </p:cNvPr>
          <p:cNvSpPr txBox="1"/>
          <p:nvPr/>
        </p:nvSpPr>
        <p:spPr>
          <a:xfrm>
            <a:off x="607974" y="1073856"/>
            <a:ext cx="5921828" cy="5126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Faodaidh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tsunami a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bhith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ceudan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throighean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dh’àirde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iad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siubhal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math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luath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ciallachadh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gum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faod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iad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bhith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cunnartach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fiù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’s do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dhaoine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nach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eil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an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tràigh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Faodaidh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tsunami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milleadh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mòr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dhèanamh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faodaidh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togalaichean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leagail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còrr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80% de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tsunamithean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t-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saoghail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tachairt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anns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a’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Chuan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Shèimh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Cearcall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Teine. </a:t>
            </a:r>
          </a:p>
          <a:p>
            <a:endParaRPr lang="en-US" dirty="0"/>
          </a:p>
        </p:txBody>
      </p:sp>
      <p:pic>
        <p:nvPicPr>
          <p:cNvPr id="5" name="Picture 4" descr="A pile of wrecked trains&#10;&#10;Description automatically generated">
            <a:extLst>
              <a:ext uri="{FF2B5EF4-FFF2-40B4-BE49-F238E27FC236}">
                <a16:creationId xmlns:a16="http://schemas.microsoft.com/office/drawing/2014/main" id="{13751C40-4B36-3E35-DA5B-0CBFE49C611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8448" y="976786"/>
            <a:ext cx="4403999" cy="261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8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47AC9170-FF1B-66AB-4BF7-00160EF84484}"/>
              </a:ext>
            </a:extLst>
          </p:cNvPr>
          <p:cNvGrpSpPr/>
          <p:nvPr/>
        </p:nvGrpSpPr>
        <p:grpSpPr>
          <a:xfrm>
            <a:off x="-77026" y="-81481"/>
            <a:ext cx="12656744" cy="7153591"/>
            <a:chOff x="-22457" y="-64728"/>
            <a:chExt cx="12656744" cy="69906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10A5CD0-145F-F97F-EB1C-E8987F6A5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002" b="21042"/>
            <a:stretch/>
          </p:blipFill>
          <p:spPr>
            <a:xfrm>
              <a:off x="0" y="3815203"/>
              <a:ext cx="5709505" cy="30459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23EB844-F65F-277A-3DCE-3E4EBAA5A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39733" y="0"/>
              <a:ext cx="3256710" cy="163745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3F8F31-EAF1-A5E0-9889-2C45604B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848953" cy="201917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5E1A53E-11F4-1888-0209-37138B039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467643" y="5285755"/>
              <a:ext cx="1828800" cy="1524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0FFAF75-DA86-E642-D426-088AF63A9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701" b="8306"/>
            <a:stretch/>
          </p:blipFill>
          <p:spPr>
            <a:xfrm>
              <a:off x="2292577" y="5978078"/>
              <a:ext cx="10003866" cy="94782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3141CDF-3E7C-0A3B-9720-0BB2C9E2EC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701" b="8306"/>
            <a:stretch/>
          </p:blipFill>
          <p:spPr>
            <a:xfrm rot="10800000">
              <a:off x="-22457" y="-64727"/>
              <a:ext cx="12656744" cy="94782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62A2E4-80B3-3EFF-6FB2-8300B7E55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821" t="1" b="23127"/>
            <a:stretch/>
          </p:blipFill>
          <p:spPr>
            <a:xfrm rot="5400000">
              <a:off x="-2322843" y="2264462"/>
              <a:ext cx="5285772" cy="6273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841BBE3-8E7C-B395-DBB1-18751D4B0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88" t="1" b="23127"/>
            <a:stretch/>
          </p:blipFill>
          <p:spPr>
            <a:xfrm rot="16200000">
              <a:off x="9615393" y="4211606"/>
              <a:ext cx="4801200" cy="627391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6602F07-A373-761A-20BC-187BA45780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19447" y="5285756"/>
            <a:ext cx="1187746" cy="13683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64FC49-82E8-5C06-5362-B0A8CDB6F2B7}"/>
              </a:ext>
            </a:extLst>
          </p:cNvPr>
          <p:cNvSpPr txBox="1"/>
          <p:nvPr/>
        </p:nvSpPr>
        <p:spPr>
          <a:xfrm>
            <a:off x="804830" y="1488301"/>
            <a:ext cx="6418005" cy="3905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Air 26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Dùbhlachd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2004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bha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crith-thalmhainn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mhòr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fon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uisge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air an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sgàineadh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eadar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Pleata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Bhurma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agus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Pleata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nan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Innseachan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Dh’adhbharaich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seo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tsunami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uabhasach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mòr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san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robh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tonnan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bha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30 m a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dh’àirde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Rinn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n-GB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sunami an 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Latha</a:t>
            </a:r>
            <a:r>
              <a:rPr lang="en-GB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às</a:t>
            </a:r>
            <a:r>
              <a:rPr lang="en-GB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dèidh</a:t>
            </a:r>
            <a:r>
              <a:rPr lang="en-GB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</a:t>
            </a:r>
            <a:r>
              <a:rPr lang="en-GB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Nollaig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sgrios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uabhasach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air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coimhearsnachdan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air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costaichean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a’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Chuain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Innseanaich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agus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cho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fada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air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falbh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Afraga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 Ear.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Dh’adhbharaich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 tsunami fear de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mòr-thubaistean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nàdarra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mhotha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chaidh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chlàradh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riamh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A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rèir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tuairmse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chaidh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225,000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neach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mharbhadh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air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feadh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iomadach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dùthaich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The 2004 Indonesia Tsunami">
            <a:hlinkClick r:id="" action="ppaction://media"/>
            <a:extLst>
              <a:ext uri="{FF2B5EF4-FFF2-40B4-BE49-F238E27FC236}">
                <a16:creationId xmlns:a16="http://schemas.microsoft.com/office/drawing/2014/main" id="{D798432C-284A-FF85-1F07-11ED5E8BAC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29208" y="749249"/>
            <a:ext cx="3565125" cy="2066244"/>
          </a:xfrm>
          <a:prstGeom prst="rect">
            <a:avLst/>
          </a:prstGeom>
        </p:spPr>
      </p:pic>
      <p:pic>
        <p:nvPicPr>
          <p:cNvPr id="2" name="TSUNAMI.mp4">
            <a:hlinkClick r:id="" action="ppaction://media"/>
            <a:extLst>
              <a:ext uri="{FF2B5EF4-FFF2-40B4-BE49-F238E27FC236}">
                <a16:creationId xmlns:a16="http://schemas.microsoft.com/office/drawing/2014/main" id="{B93D3B7E-FD45-E43B-5CD3-725801467AB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>
                  <p14:fade in="500" out="5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736536" y="2972550"/>
            <a:ext cx="1719020" cy="1719020"/>
          </a:xfrm>
          <a:prstGeom prst="rect">
            <a:avLst/>
          </a:prstGeom>
        </p:spPr>
      </p:pic>
      <p:pic>
        <p:nvPicPr>
          <p:cNvPr id="5" name="Picture 4" descr="A picture containing mountain, outdoor, nature, promontory&#10;&#10;Description automatically generated">
            <a:extLst>
              <a:ext uri="{FF2B5EF4-FFF2-40B4-BE49-F238E27FC236}">
                <a16:creationId xmlns:a16="http://schemas.microsoft.com/office/drawing/2014/main" id="{FDAC8BBE-E923-D3E6-20C4-77D962CC93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5553" y="2972550"/>
            <a:ext cx="1699570" cy="1719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icture containing grass, outdoor, sky&#10;&#10;Description automatically generated">
            <a:extLst>
              <a:ext uri="{FF2B5EF4-FFF2-40B4-BE49-F238E27FC236}">
                <a16:creationId xmlns:a16="http://schemas.microsoft.com/office/drawing/2014/main" id="{03F41FBE-AFA1-B00F-E16D-F17CDE2C102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9208" y="4848627"/>
            <a:ext cx="1735418" cy="1138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95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0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8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4613</TotalTime>
  <Words>510</Words>
  <Application>Microsoft Macintosh PowerPoint</Application>
  <PresentationFormat>Widescreen</PresentationFormat>
  <Paragraphs>27</Paragraphs>
  <Slides>11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ABeeZee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Smith</dc:creator>
  <cp:lastModifiedBy>Neil Smith</cp:lastModifiedBy>
  <cp:revision>31</cp:revision>
  <dcterms:created xsi:type="dcterms:W3CDTF">2023-07-14T09:12:01Z</dcterms:created>
  <dcterms:modified xsi:type="dcterms:W3CDTF">2024-02-15T12:18:35Z</dcterms:modified>
</cp:coreProperties>
</file>