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7" r:id="rId4"/>
    <p:sldId id="269" r:id="rId5"/>
    <p:sldId id="273" r:id="rId6"/>
    <p:sldId id="268" r:id="rId7"/>
    <p:sldId id="272" r:id="rId8"/>
    <p:sldId id="276" r:id="rId9"/>
    <p:sldId id="271" r:id="rId10"/>
    <p:sldId id="275" r:id="rId11"/>
    <p:sldId id="274" r:id="rId12"/>
    <p:sldId id="27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/>
    <p:restoredTop sz="96327"/>
  </p:normalViewPr>
  <p:slideViewPr>
    <p:cSldViewPr snapToGrid="0" showGuides="1">
      <p:cViewPr varScale="1">
        <p:scale>
          <a:sx n="100" d="100"/>
          <a:sy n="100" d="100"/>
        </p:scale>
        <p:origin x="160" y="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D0A5-9C8D-55E3-E0A7-20DCCD7F6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9E8B-E3A2-FC92-E46C-31720CF50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41D27-87AA-F831-EF30-C6B2E7D3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160A-B2D2-C499-9C2F-1C019B1C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01256-80D9-4544-7C73-7BE17DCF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8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DB7-97D0-2F91-D8F8-DF982AD4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B842B-E39B-1505-AAFA-91B11F2A6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34BF5-5D8D-E932-6649-CC660E30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7D026-2817-2456-6C61-BE60B756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1069E-E05B-C976-C43A-010F7562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3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3AFA6-CE1C-524F-E69F-D40A42FAE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DC58A-1E12-59D0-5450-B24634FEC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C7D7-4DFF-2367-B9CD-49D94B4A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57255-2D9D-72FD-C095-38E3118E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E263-8E61-62A2-DAFA-9F73E2DD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A96E-225D-FF96-448B-1FFE47B1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CD00-4C21-8F2B-86A3-40FF25F72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421F-E2F9-6E64-3E06-C19C2A9A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46B22-20A4-D33A-D6ED-D5C9D5F0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3D37-49D4-2B11-40D4-F0009E7C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8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47BD9-217F-A58E-273A-C98ED4C8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A3CA4-0BEE-2162-FACC-A2AF05D5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FE73F-4F2D-5841-3936-5CE2AF09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77E4-4B48-7622-A2F0-3C4B0CCB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61042-6E70-D437-A64E-83B92486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915D-F5C0-7FD3-9FF7-72161D39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9D61-7272-AEC3-61BB-B7C27E9DC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C048D-A2F1-65FB-F9A9-85FD7677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7D83F-186E-5EF2-D1EA-ABE7C790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BC723-FF8B-042F-75CA-322E95A1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732E-A766-FF2E-126D-6B96F73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52BC-F780-7A37-8524-9B5BA3E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0C655-8A68-4D56-D487-98A47810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4468-3A44-0C9F-950D-FACF8125A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1CDCC-EDEE-B934-9332-64651DD6C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F25CD-F24E-3245-B17C-7F3D50EE0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A5AA1-27E6-400B-D8D7-6DCB0E82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AB672-9B05-25E9-F9EA-F5B3BE9A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42D66-88F4-8A82-0DEB-5E2B9EA1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CD07-9219-2EF2-5B39-E44DFE09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931C1-524F-6AEA-66D3-53D5AE3B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8E639-3E4F-706E-F031-FFB9C8A3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0FFE-7F40-5C58-EED5-75EEA0F5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0C154-9B18-FDA4-E68B-DCA49E68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934A33-3296-6F52-6125-016EC65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83D09-5EB5-0B31-2D59-C3459041E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2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F3B6-C880-B332-020D-0415232D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7802-D11F-87CD-452C-5EF83A98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9AB46-E627-D8D6-9C1B-AF2CF3F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82D4-A31B-51EA-C731-ADBB9BBD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50E2-5ABD-0058-0464-F9F6B25F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31E91-17FC-D72D-6605-2EEA933D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3790-419C-8EF9-C519-80BF88F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600A6-B8DC-FD32-5F63-47185344C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B4540-7618-028B-B9F3-FC0BB1C9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F3B9-CC67-9F7C-DC30-1C926762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7A4C7-E3CA-156F-29A1-AB1B770C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B8FF1-7A27-3257-E474-EA7BF1B3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5D075A-6169-530B-7E99-810DF07B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0BE30-E073-F2B3-9DBB-9688D1D9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9878-0678-52FD-E68D-BDEBA1BE1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233C-EA96-CC83-5718-ABB181FD2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DF0E-33A8-77BC-ED41-0DEC87058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1.png"/><Relationship Id="rId9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emf"/><Relationship Id="rId7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5.jpeg"/><Relationship Id="rId3" Type="http://schemas.microsoft.com/office/2007/relationships/media" Target="../media/media6.mp4"/><Relationship Id="rId7" Type="http://schemas.openxmlformats.org/officeDocument/2006/relationships/image" Target="../media/image4.emf"/><Relationship Id="rId12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emf"/><Relationship Id="rId4" Type="http://schemas.openxmlformats.org/officeDocument/2006/relationships/video" Target="../media/media6.mp4"/><Relationship Id="rId9" Type="http://schemas.openxmlformats.org/officeDocument/2006/relationships/image" Target="../media/image5.emf"/><Relationship Id="rId1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8.png"/><Relationship Id="rId7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12" Type="http://schemas.openxmlformats.org/officeDocument/2006/relationships/image" Target="../media/image1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8.jpg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10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9856D-AA5F-8B03-33FA-532D9065CD09}"/>
              </a:ext>
            </a:extLst>
          </p:cNvPr>
          <p:cNvSpPr/>
          <p:nvPr/>
        </p:nvSpPr>
        <p:spPr>
          <a:xfrm>
            <a:off x="-1" y="0"/>
            <a:ext cx="1228261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lanet earth with lightning and clouds&#10;&#10;Description automatically generated">
            <a:extLst>
              <a:ext uri="{FF2B5EF4-FFF2-40B4-BE49-F238E27FC236}">
                <a16:creationId xmlns:a16="http://schemas.microsoft.com/office/drawing/2014/main" id="{AFEE551D-F9C2-7DC3-3CF2-294D7195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117" y="0"/>
            <a:ext cx="7364868" cy="6808573"/>
          </a:xfrm>
          <a:prstGeom prst="rect">
            <a:avLst/>
          </a:prstGeom>
        </p:spPr>
      </p:pic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E597D27-A5CD-A112-1FD7-69A897531B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964" y="5744067"/>
            <a:ext cx="1560071" cy="468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82" y="572053"/>
            <a:ext cx="4664329" cy="52388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21CD40-6031-A6FD-31EC-030A7DE5C536}"/>
              </a:ext>
            </a:extLst>
          </p:cNvPr>
          <p:cNvGrpSpPr/>
          <p:nvPr/>
        </p:nvGrpSpPr>
        <p:grpSpPr>
          <a:xfrm>
            <a:off x="-2" y="0"/>
            <a:ext cx="12282618" cy="6893753"/>
            <a:chOff x="-2" y="0"/>
            <a:chExt cx="12282618" cy="68937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8E7A00B-3547-F25D-6F33-6F9F42BAB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67"/>
            <a:stretch/>
          </p:blipFill>
          <p:spPr>
            <a:xfrm>
              <a:off x="-2" y="0"/>
              <a:ext cx="12282617" cy="689375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5ADDBC-8CE5-4549-C934-5474F3CD4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555991" cy="19972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3DFF6C-A461-7C2E-5A95-F4093929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4142" y="5953620"/>
              <a:ext cx="3228474" cy="9290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33A695-C7E7-F7DB-F7BC-8281DEE68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0089" y="0"/>
              <a:ext cx="1852527" cy="13829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AD174C-FA1A-AC06-5468-26C986771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0" y="5487394"/>
              <a:ext cx="1852527" cy="1382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2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EF92C-860F-A7D4-690B-5EEFEC3D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ngea-the-continents-of-earth-separating-and-forming-over-millions-of-years-SBV-347170843-HD">
            <a:hlinkClick r:id="" action="ppaction://media"/>
            <a:extLst>
              <a:ext uri="{FF2B5EF4-FFF2-40B4-BE49-F238E27FC236}">
                <a16:creationId xmlns:a16="http://schemas.microsoft.com/office/drawing/2014/main" id="{27D94EC1-86FA-0797-6E77-E6748F3FB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823" y="642658"/>
            <a:ext cx="9694816" cy="54533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3D4C4A6-ADEE-FBCC-C171-F86AD36EAE55}"/>
              </a:ext>
            </a:extLst>
          </p:cNvPr>
          <p:cNvGrpSpPr/>
          <p:nvPr/>
        </p:nvGrpSpPr>
        <p:grpSpPr>
          <a:xfrm>
            <a:off x="-337980" y="-561319"/>
            <a:ext cx="12614789" cy="8664059"/>
            <a:chOff x="-337980" y="-561319"/>
            <a:chExt cx="12614789" cy="86640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0939B0-9CDE-6D69-E669-9654CEA7DDD4}"/>
                </a:ext>
              </a:extLst>
            </p:cNvPr>
            <p:cNvSpPr/>
            <p:nvPr/>
          </p:nvSpPr>
          <p:spPr>
            <a:xfrm>
              <a:off x="-5807" y="-487935"/>
              <a:ext cx="12282616" cy="1382963"/>
            </a:xfrm>
            <a:prstGeom prst="rect">
              <a:avLst/>
            </a:prstGeom>
            <a:solidFill>
              <a:schemeClr val="tx1"/>
            </a:solidFill>
            <a:effectLst>
              <a:glow rad="19050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C154A5-AE5B-26CC-3C01-A6B16938F06E}"/>
                </a:ext>
              </a:extLst>
            </p:cNvPr>
            <p:cNvSpPr/>
            <p:nvPr/>
          </p:nvSpPr>
          <p:spPr>
            <a:xfrm rot="5400000">
              <a:off x="6130870" y="2687784"/>
              <a:ext cx="8590317" cy="2239595"/>
            </a:xfrm>
            <a:prstGeom prst="rect">
              <a:avLst/>
            </a:prstGeom>
            <a:solidFill>
              <a:schemeClr val="tx1"/>
            </a:solidFill>
            <a:effectLst>
              <a:glow rad="1905000">
                <a:schemeClr val="tx1">
                  <a:alpha val="6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01AA03-7B90-9574-FD59-6C4E2FAE1A8D}"/>
                </a:ext>
              </a:extLst>
            </p:cNvPr>
            <p:cNvSpPr/>
            <p:nvPr/>
          </p:nvSpPr>
          <p:spPr>
            <a:xfrm>
              <a:off x="-337980" y="5953620"/>
              <a:ext cx="12192001" cy="1382963"/>
            </a:xfrm>
            <a:prstGeom prst="rect">
              <a:avLst/>
            </a:prstGeom>
            <a:solidFill>
              <a:schemeClr val="tx1"/>
            </a:solidFill>
            <a:effectLst>
              <a:glow rad="1905000">
                <a:schemeClr val="tx1">
                  <a:alpha val="93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E5CA3-7064-353A-F618-33D949A2AF2D}"/>
                </a:ext>
              </a:extLst>
            </p:cNvPr>
            <p:cNvSpPr/>
            <p:nvPr/>
          </p:nvSpPr>
          <p:spPr>
            <a:xfrm rot="5400000">
              <a:off x="-3030333" y="2614042"/>
              <a:ext cx="8590317" cy="2239595"/>
            </a:xfrm>
            <a:prstGeom prst="rect">
              <a:avLst/>
            </a:prstGeom>
            <a:solidFill>
              <a:schemeClr val="tx1"/>
            </a:solidFill>
            <a:effectLst>
              <a:glow rad="1905000">
                <a:schemeClr val="tx1">
                  <a:alpha val="6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BAEED0A-2BAA-AE2B-B91A-127B775DDA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11614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7AC51-5C9B-1592-40D6-5562B59DC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62926-86DE-1138-CD3B-050D1A7930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D87F0-E9BB-9FEA-074C-C269EB6F5D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0571D-DE6E-6F3E-D98B-B1160DEEF9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-48823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C2E8CD-8B70-C44A-D63F-E1DF03BB62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D2E55-F49D-13FC-1A5C-BB03EB6BEB27}"/>
              </a:ext>
            </a:extLst>
          </p:cNvPr>
          <p:cNvSpPr txBox="1"/>
          <p:nvPr/>
        </p:nvSpPr>
        <p:spPr>
          <a:xfrm>
            <a:off x="1214624" y="4236631"/>
            <a:ext cx="9853366" cy="1758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mall ’s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mothaich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beagan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cheudameatairean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bliadhna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slaodach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cunbhalach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gharbh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oirean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atharrachadh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747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676E0-F358-E8F5-F4C6-498E79403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AABF39-C6EA-2496-30D8-1F7012B91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1" y="-4162"/>
            <a:ext cx="12282617" cy="689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D2909-3CEA-8597-7F2A-05589EBEFC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EC636-F1FC-7024-24DF-D22269A1E7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687F0-5B0D-A80B-0C34-36886F963C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77C2D-9996-2AAA-8060-C22608DA81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FC732-59F5-6798-AD7C-87123DE4A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42F563-02D6-67CF-03F5-EE97A23B5BF3}"/>
              </a:ext>
            </a:extLst>
          </p:cNvPr>
          <p:cNvSpPr txBox="1"/>
          <p:nvPr/>
        </p:nvSpPr>
        <p:spPr>
          <a:xfrm>
            <a:off x="1008668" y="1652707"/>
            <a:ext cx="8239026" cy="491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Smaoinich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fhear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Faic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gharbh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Suath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phleata</a:t>
            </a:r>
            <a:r>
              <a:rPr lang="en-GB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forsa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beag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a-nis.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rèidh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thachair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oirean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do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bhris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do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shleamhnaich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oirean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am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leis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bhruthadh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cruinneachadh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fòdhpa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ghluasad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tèid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fhaireachdainn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millteach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spreadhadh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tsunami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95250F-C18D-74CB-4201-FA3119F6977E}"/>
              </a:ext>
            </a:extLst>
          </p:cNvPr>
          <p:cNvSpPr txBox="1"/>
          <p:nvPr/>
        </p:nvSpPr>
        <p:spPr>
          <a:xfrm>
            <a:off x="1008668" y="850060"/>
            <a:ext cx="621697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Bris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briosgaid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phìos</a:t>
            </a:r>
            <a:r>
              <a:rPr lang="en-GB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</p:txBody>
      </p:sp>
      <p:pic>
        <p:nvPicPr>
          <p:cNvPr id="23" name="Picture 22" descr="A cookie with peanuts on top&#10;&#10;Description automatically generated">
            <a:extLst>
              <a:ext uri="{FF2B5EF4-FFF2-40B4-BE49-F238E27FC236}">
                <a16:creationId xmlns:a16="http://schemas.microsoft.com/office/drawing/2014/main" id="{6AC51389-8E17-1D3B-5CEA-7E1C6ADED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94" b="92312" l="5491" r="94451">
                        <a14:foregroundMark x1="71098" y1="8978" x2="72871" y2="6720"/>
                        <a14:foregroundMark x1="90250" y1="74032" x2="94470" y2="50726"/>
                        <a14:foregroundMark x1="94470" y1="50726" x2="90848" y2="27473"/>
                        <a14:foregroundMark x1="90848" y1="27473" x2="89634" y2="75538"/>
                        <a14:foregroundMark x1="89634" y1="75538" x2="89769" y2="75403"/>
                        <a14:foregroundMark x1="92042" y1="70188" x2="94470" y2="46828"/>
                        <a14:foregroundMark x1="94470" y1="46828" x2="92370" y2="31425"/>
                        <a14:foregroundMark x1="48516" y1="90591" x2="56802" y2="94570"/>
                        <a14:foregroundMark x1="56802" y1="94570" x2="65241" y2="94677"/>
                        <a14:foregroundMark x1="65241" y1="94677" x2="73430" y2="92312"/>
                        <a14:foregroundMark x1="73430" y1="92312" x2="77110" y2="89462"/>
                        <a14:foregroundMark x1="9711" y1="77661" x2="4836" y2="55349"/>
                        <a14:foregroundMark x1="4836" y1="55349" x2="7476" y2="31962"/>
                        <a14:foregroundMark x1="7476" y1="31962" x2="12312" y2="22688"/>
                        <a14:foregroundMark x1="12312" y1="22688" x2="25973" y2="9409"/>
                        <a14:foregroundMark x1="25973" y1="9409" x2="34104" y2="6210"/>
                        <a14:foregroundMark x1="34104" y1="6210" x2="42486" y2="6640"/>
                        <a14:foregroundMark x1="42486" y1="6640" x2="58459" y2="17339"/>
                        <a14:foregroundMark x1="58459" y1="17339" x2="61195" y2="28333"/>
                        <a14:foregroundMark x1="24299" y1="63893" x2="9538" y2="78118"/>
                        <a14:foregroundMark x1="61195" y1="28333" x2="41679" y2="47141"/>
                        <a14:foregroundMark x1="7110" y1="73145" x2="5491" y2="49059"/>
                        <a14:foregroundMark x1="5491" y1="49059" x2="7919" y2="32554"/>
                        <a14:backgroundMark x1="26590" y1="59758" x2="40559" y2="48656"/>
                        <a14:backgroundMark x1="24971" y1="64059" x2="38709" y2="50887"/>
                        <a14:backgroundMark x1="38709" y1="50887" x2="30462" y2="57097"/>
                        <a14:backgroundMark x1="30462" y1="57097" x2="25780" y2="64301"/>
                        <a14:backgroundMark x1="24316" y1="63844" x2="27572" y2="61801"/>
                        <a14:backgroundMark x1="27900" y1="60215" x2="31638" y2="59086"/>
                        <a14:backgroundMark x1="29692" y1="58629" x2="33102" y2="56371"/>
                        <a14:backgroundMark x1="30000" y1="57957" x2="34721" y2="55672"/>
                        <a14:backgroundMark x1="30000" y1="57258" x2="37322" y2="57043"/>
                        <a14:backgroundMark x1="30328" y1="56129" x2="31965" y2="58629"/>
                        <a14:backgroundMark x1="39094" y1="49113" x2="43006" y2="47285"/>
                        <a14:backgroundMark x1="40559" y1="48199" x2="42197" y2="47742"/>
                        <a14:backgroundMark x1="39750" y1="47984" x2="44297" y2="47070"/>
                        <a14:backgroundMark x1="40231" y1="47527" x2="43006" y2="47527"/>
                        <a14:backgroundMark x1="41368" y1="48199" x2="42351" y2="47742"/>
                        <a14:backgroundMark x1="41869" y1="47527" x2="40886" y2="47984"/>
                        <a14:backgroundMark x1="32929" y1="55914" x2="26204" y2="62581"/>
                        <a14:backgroundMark x1="26204" y1="62581" x2="24971" y2="65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3976" y="1717941"/>
            <a:ext cx="4867436" cy="34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owerful-explosive-strombolian-eruptian-from-two-vents-on-pico-do-fogo-volcano-SBV-320054107-HD.mp4">
            <a:hlinkClick r:id="" action="ppaction://media"/>
            <a:extLst>
              <a:ext uri="{FF2B5EF4-FFF2-40B4-BE49-F238E27FC236}">
                <a16:creationId xmlns:a16="http://schemas.microsoft.com/office/drawing/2014/main" id="{A5E50BFA-5F43-B8C1-0AA2-8F619912D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06631"/>
            <a:ext cx="6471196" cy="3640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1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2C012-E922-46E7-58D8-1E8A2C74B296}"/>
              </a:ext>
            </a:extLst>
          </p:cNvPr>
          <p:cNvSpPr txBox="1"/>
          <p:nvPr/>
        </p:nvSpPr>
        <p:spPr>
          <a:xfrm>
            <a:off x="1264320" y="763891"/>
            <a:ext cx="9457441" cy="11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sgrùdadh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geòlaichean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faighinn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tuigse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mar a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chaidh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fheartan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beanntan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crithean-talmhainn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bholcànothan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dhèanamh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A04AD-D8AC-AFD5-8DA6-4486BB751871}"/>
              </a:ext>
            </a:extLst>
          </p:cNvPr>
          <p:cNvSpPr txBox="1"/>
          <p:nvPr/>
        </p:nvSpPr>
        <p:spPr>
          <a:xfrm>
            <a:off x="1264320" y="4916954"/>
            <a:ext cx="9457440" cy="1265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tachartasan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Faigh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tuilleadh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bholcànothan</a:t>
            </a:r>
            <a:r>
              <a: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GB" sz="22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gaelic.education</a:t>
            </a:r>
            <a:r>
              <a:rPr lang="en-GB" sz="22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bun-sgoil#bholcanothan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aerial-view-of-lava-floating-down-the-volcan-cumbre-vieja-a-volcano-during-eruption-SBV-346728515-HD.mp4">
            <a:hlinkClick r:id="" action="ppaction://media"/>
            <a:extLst>
              <a:ext uri="{FF2B5EF4-FFF2-40B4-BE49-F238E27FC236}">
                <a16:creationId xmlns:a16="http://schemas.microsoft.com/office/drawing/2014/main" id="{179623C5-342B-A9CE-5072-01DD263796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79161" y="2101046"/>
            <a:ext cx="3910783" cy="2199816"/>
          </a:xfrm>
          <a:prstGeom prst="rect">
            <a:avLst/>
          </a:prstGeom>
        </p:spPr>
      </p:pic>
      <p:pic>
        <p:nvPicPr>
          <p:cNvPr id="26" name="Picture 25" descr="A building that has been demolished&#10;&#10;Description automatically generated">
            <a:extLst>
              <a:ext uri="{FF2B5EF4-FFF2-40B4-BE49-F238E27FC236}">
                <a16:creationId xmlns:a16="http://schemas.microsoft.com/office/drawing/2014/main" id="{902B7F1C-2AC2-A89C-B82A-3E57953217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482" y="2401753"/>
            <a:ext cx="2995865" cy="1997243"/>
          </a:xfrm>
          <a:prstGeom prst="rect">
            <a:avLst/>
          </a:prstGeom>
        </p:spPr>
      </p:pic>
      <p:pic>
        <p:nvPicPr>
          <p:cNvPr id="29" name="Picture 28" descr="A house on a rocky shore with a large wave crashing&#10;&#10;Description automatically generated">
            <a:extLst>
              <a:ext uri="{FF2B5EF4-FFF2-40B4-BE49-F238E27FC236}">
                <a16:creationId xmlns:a16="http://schemas.microsoft.com/office/drawing/2014/main" id="{FDF9E0D1-870B-0739-411A-F35306EAA8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610" y="2401753"/>
            <a:ext cx="2995865" cy="19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3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power line crashed into a road&#10;&#10;Description automatically generated with medium confidence">
            <a:extLst>
              <a:ext uri="{FF2B5EF4-FFF2-40B4-BE49-F238E27FC236}">
                <a16:creationId xmlns:a16="http://schemas.microsoft.com/office/drawing/2014/main" id="{2E367729-8714-50AB-9ED8-A8FFF03AB8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7194"/>
            <a:ext cx="12201217" cy="689375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C37D500-66CE-BA5D-8673-49EDBFE0C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353" y="1546722"/>
            <a:ext cx="5462894" cy="1638867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4D0E921-26F8-E10A-41AE-E15EEE4CF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83" y="4765876"/>
            <a:ext cx="1852389" cy="923724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FE1386-F689-7EE3-0A37-B6F25647F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97" y="4920998"/>
            <a:ext cx="3308350" cy="696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D42FD-4148-C6AB-2CD5-1F749AF72F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8" r="2885"/>
          <a:stretch/>
        </p:blipFill>
        <p:spPr>
          <a:xfrm>
            <a:off x="-11397054" y="-836336"/>
            <a:ext cx="12282617" cy="6893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5129F-3061-427D-3289-F60D98C4F7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53"/>
            <a:ext cx="1555991" cy="1997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84577-D0C1-E096-253F-F6BFE433CC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526" y="5928906"/>
            <a:ext cx="3228474" cy="929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5C962-6079-1E57-E4D0-34C7E5CA69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473" y="0"/>
            <a:ext cx="1852527" cy="1382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288710-BE4D-A4B9-CB9F-231BE0ECF9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75037"/>
            <a:ext cx="1852527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estroyed building with rubble&#10;&#10;Description automatically generated with medium confidence">
            <a:extLst>
              <a:ext uri="{FF2B5EF4-FFF2-40B4-BE49-F238E27FC236}">
                <a16:creationId xmlns:a16="http://schemas.microsoft.com/office/drawing/2014/main" id="{E41070CD-50D8-0C18-80EC-7D89AFAE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7642" y="-377611"/>
            <a:ext cx="13973781" cy="7854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0" y="-23396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0FD3A-DE4C-2E98-F6B2-099C66C41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739" y="915697"/>
            <a:ext cx="10353734" cy="674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97E21-2E28-7394-61C6-B122EC9792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431" y="852020"/>
            <a:ext cx="10353734" cy="674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62571-4B7D-778D-F54B-4D424A8371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471" y="785285"/>
            <a:ext cx="10449694" cy="680385"/>
          </a:xfrm>
          <a:prstGeom prst="rect">
            <a:avLst/>
          </a:prstGeom>
        </p:spPr>
      </p:pic>
      <p:pic>
        <p:nvPicPr>
          <p:cNvPr id="7" name="Realistic Earthquake Sound Effect [High Quality].mp3">
            <a:hlinkClick r:id="" action="ppaction://media"/>
            <a:extLst>
              <a:ext uri="{FF2B5EF4-FFF2-40B4-BE49-F238E27FC236}">
                <a16:creationId xmlns:a16="http://schemas.microsoft.com/office/drawing/2014/main" id="{48F27AAD-4D2E-AB1E-73DF-606EB487D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37725" y="759993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61F45-BC83-56A4-E45B-3CD1D2884C4F}"/>
              </a:ext>
            </a:extLst>
          </p:cNvPr>
          <p:cNvSpPr txBox="1"/>
          <p:nvPr/>
        </p:nvSpPr>
        <p:spPr>
          <a:xfrm>
            <a:off x="4481763" y="4443185"/>
            <a:ext cx="3228474" cy="1384995"/>
          </a:xfrm>
          <a:custGeom>
            <a:avLst/>
            <a:gdLst>
              <a:gd name="connsiteX0" fmla="*/ 0 w 3228474"/>
              <a:gd name="connsiteY0" fmla="*/ 0 h 1384995"/>
              <a:gd name="connsiteX1" fmla="*/ 473510 w 3228474"/>
              <a:gd name="connsiteY1" fmla="*/ 0 h 1384995"/>
              <a:gd name="connsiteX2" fmla="*/ 1043873 w 3228474"/>
              <a:gd name="connsiteY2" fmla="*/ 0 h 1384995"/>
              <a:gd name="connsiteX3" fmla="*/ 1549668 w 3228474"/>
              <a:gd name="connsiteY3" fmla="*/ 0 h 1384995"/>
              <a:gd name="connsiteX4" fmla="*/ 2023177 w 3228474"/>
              <a:gd name="connsiteY4" fmla="*/ 0 h 1384995"/>
              <a:gd name="connsiteX5" fmla="*/ 2593541 w 3228474"/>
              <a:gd name="connsiteY5" fmla="*/ 0 h 1384995"/>
              <a:gd name="connsiteX6" fmla="*/ 3228474 w 3228474"/>
              <a:gd name="connsiteY6" fmla="*/ 0 h 1384995"/>
              <a:gd name="connsiteX7" fmla="*/ 3228474 w 3228474"/>
              <a:gd name="connsiteY7" fmla="*/ 461665 h 1384995"/>
              <a:gd name="connsiteX8" fmla="*/ 3228474 w 3228474"/>
              <a:gd name="connsiteY8" fmla="*/ 895630 h 1384995"/>
              <a:gd name="connsiteX9" fmla="*/ 3228474 w 3228474"/>
              <a:gd name="connsiteY9" fmla="*/ 1384995 h 1384995"/>
              <a:gd name="connsiteX10" fmla="*/ 2754964 w 3228474"/>
              <a:gd name="connsiteY10" fmla="*/ 1384995 h 1384995"/>
              <a:gd name="connsiteX11" fmla="*/ 2313740 w 3228474"/>
              <a:gd name="connsiteY11" fmla="*/ 1384995 h 1384995"/>
              <a:gd name="connsiteX12" fmla="*/ 1743376 w 3228474"/>
              <a:gd name="connsiteY12" fmla="*/ 1384995 h 1384995"/>
              <a:gd name="connsiteX13" fmla="*/ 1269866 w 3228474"/>
              <a:gd name="connsiteY13" fmla="*/ 1384995 h 1384995"/>
              <a:gd name="connsiteX14" fmla="*/ 699503 w 3228474"/>
              <a:gd name="connsiteY14" fmla="*/ 1384995 h 1384995"/>
              <a:gd name="connsiteX15" fmla="*/ 0 w 3228474"/>
              <a:gd name="connsiteY15" fmla="*/ 1384995 h 1384995"/>
              <a:gd name="connsiteX16" fmla="*/ 0 w 3228474"/>
              <a:gd name="connsiteY16" fmla="*/ 937180 h 1384995"/>
              <a:gd name="connsiteX17" fmla="*/ 0 w 3228474"/>
              <a:gd name="connsiteY17" fmla="*/ 461665 h 1384995"/>
              <a:gd name="connsiteX18" fmla="*/ 0 w 3228474"/>
              <a:gd name="connsiteY18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28474" h="1384995" fill="none" extrusionOk="0">
                <a:moveTo>
                  <a:pt x="0" y="0"/>
                </a:moveTo>
                <a:cubicBezTo>
                  <a:pt x="110881" y="-31523"/>
                  <a:pt x="274468" y="39785"/>
                  <a:pt x="473510" y="0"/>
                </a:cubicBezTo>
                <a:cubicBezTo>
                  <a:pt x="672552" y="-39785"/>
                  <a:pt x="835030" y="20550"/>
                  <a:pt x="1043873" y="0"/>
                </a:cubicBezTo>
                <a:cubicBezTo>
                  <a:pt x="1252716" y="-20550"/>
                  <a:pt x="1322724" y="17247"/>
                  <a:pt x="1549668" y="0"/>
                </a:cubicBezTo>
                <a:cubicBezTo>
                  <a:pt x="1776613" y="-17247"/>
                  <a:pt x="1843405" y="46837"/>
                  <a:pt x="2023177" y="0"/>
                </a:cubicBezTo>
                <a:cubicBezTo>
                  <a:pt x="2202949" y="-46837"/>
                  <a:pt x="2451327" y="27725"/>
                  <a:pt x="2593541" y="0"/>
                </a:cubicBezTo>
                <a:cubicBezTo>
                  <a:pt x="2735755" y="-27725"/>
                  <a:pt x="2920461" y="6990"/>
                  <a:pt x="3228474" y="0"/>
                </a:cubicBezTo>
                <a:cubicBezTo>
                  <a:pt x="3238527" y="116173"/>
                  <a:pt x="3200633" y="361936"/>
                  <a:pt x="3228474" y="461665"/>
                </a:cubicBezTo>
                <a:cubicBezTo>
                  <a:pt x="3256315" y="561395"/>
                  <a:pt x="3177333" y="734422"/>
                  <a:pt x="3228474" y="895630"/>
                </a:cubicBezTo>
                <a:cubicBezTo>
                  <a:pt x="3279615" y="1056838"/>
                  <a:pt x="3223489" y="1175380"/>
                  <a:pt x="3228474" y="1384995"/>
                </a:cubicBezTo>
                <a:cubicBezTo>
                  <a:pt x="3006642" y="1409214"/>
                  <a:pt x="2902475" y="1338562"/>
                  <a:pt x="2754964" y="1384995"/>
                </a:cubicBezTo>
                <a:cubicBezTo>
                  <a:pt x="2607453" y="1431428"/>
                  <a:pt x="2402884" y="1364835"/>
                  <a:pt x="2313740" y="1384995"/>
                </a:cubicBezTo>
                <a:cubicBezTo>
                  <a:pt x="2224596" y="1405155"/>
                  <a:pt x="1884262" y="1370423"/>
                  <a:pt x="1743376" y="1384995"/>
                </a:cubicBezTo>
                <a:cubicBezTo>
                  <a:pt x="1602490" y="1399567"/>
                  <a:pt x="1441928" y="1370570"/>
                  <a:pt x="1269866" y="1384995"/>
                </a:cubicBezTo>
                <a:cubicBezTo>
                  <a:pt x="1097804" y="1399420"/>
                  <a:pt x="816956" y="1341967"/>
                  <a:pt x="699503" y="1384995"/>
                </a:cubicBezTo>
                <a:cubicBezTo>
                  <a:pt x="582050" y="1428023"/>
                  <a:pt x="145712" y="1327496"/>
                  <a:pt x="0" y="1384995"/>
                </a:cubicBezTo>
                <a:cubicBezTo>
                  <a:pt x="-37810" y="1184813"/>
                  <a:pt x="14276" y="1094618"/>
                  <a:pt x="0" y="937180"/>
                </a:cubicBezTo>
                <a:cubicBezTo>
                  <a:pt x="-14276" y="779743"/>
                  <a:pt x="55808" y="670653"/>
                  <a:pt x="0" y="461665"/>
                </a:cubicBezTo>
                <a:cubicBezTo>
                  <a:pt x="-55808" y="252677"/>
                  <a:pt x="44246" y="162309"/>
                  <a:pt x="0" y="0"/>
                </a:cubicBezTo>
                <a:close/>
              </a:path>
              <a:path w="3228474" h="1384995" stroke="0" extrusionOk="0">
                <a:moveTo>
                  <a:pt x="0" y="0"/>
                </a:moveTo>
                <a:cubicBezTo>
                  <a:pt x="250101" y="-32005"/>
                  <a:pt x="300341" y="44294"/>
                  <a:pt x="505794" y="0"/>
                </a:cubicBezTo>
                <a:cubicBezTo>
                  <a:pt x="711247" y="-44294"/>
                  <a:pt x="787251" y="16007"/>
                  <a:pt x="947019" y="0"/>
                </a:cubicBezTo>
                <a:cubicBezTo>
                  <a:pt x="1106787" y="-16007"/>
                  <a:pt x="1347347" y="69862"/>
                  <a:pt x="1549668" y="0"/>
                </a:cubicBezTo>
                <a:cubicBezTo>
                  <a:pt x="1751989" y="-69862"/>
                  <a:pt x="1880995" y="7444"/>
                  <a:pt x="2055462" y="0"/>
                </a:cubicBezTo>
                <a:cubicBezTo>
                  <a:pt x="2229929" y="-7444"/>
                  <a:pt x="2329324" y="18287"/>
                  <a:pt x="2561256" y="0"/>
                </a:cubicBezTo>
                <a:cubicBezTo>
                  <a:pt x="2793188" y="-18287"/>
                  <a:pt x="2982697" y="16117"/>
                  <a:pt x="3228474" y="0"/>
                </a:cubicBezTo>
                <a:cubicBezTo>
                  <a:pt x="3273146" y="93721"/>
                  <a:pt x="3182472" y="277598"/>
                  <a:pt x="3228474" y="433965"/>
                </a:cubicBezTo>
                <a:cubicBezTo>
                  <a:pt x="3274476" y="590333"/>
                  <a:pt x="3206580" y="765642"/>
                  <a:pt x="3228474" y="895630"/>
                </a:cubicBezTo>
                <a:cubicBezTo>
                  <a:pt x="3250368" y="1025619"/>
                  <a:pt x="3185577" y="1184409"/>
                  <a:pt x="3228474" y="1384995"/>
                </a:cubicBezTo>
                <a:cubicBezTo>
                  <a:pt x="3103259" y="1392253"/>
                  <a:pt x="2950912" y="1344789"/>
                  <a:pt x="2754964" y="1384995"/>
                </a:cubicBezTo>
                <a:cubicBezTo>
                  <a:pt x="2559016" y="1425201"/>
                  <a:pt x="2338598" y="1350835"/>
                  <a:pt x="2216885" y="1384995"/>
                </a:cubicBezTo>
                <a:cubicBezTo>
                  <a:pt x="2095172" y="1419155"/>
                  <a:pt x="1906564" y="1376993"/>
                  <a:pt x="1711091" y="1384995"/>
                </a:cubicBezTo>
                <a:cubicBezTo>
                  <a:pt x="1515618" y="1392997"/>
                  <a:pt x="1311092" y="1346851"/>
                  <a:pt x="1108443" y="1384995"/>
                </a:cubicBezTo>
                <a:cubicBezTo>
                  <a:pt x="905794" y="1423139"/>
                  <a:pt x="785898" y="1373318"/>
                  <a:pt x="505794" y="1384995"/>
                </a:cubicBezTo>
                <a:cubicBezTo>
                  <a:pt x="225690" y="1396672"/>
                  <a:pt x="195164" y="1361233"/>
                  <a:pt x="0" y="1384995"/>
                </a:cubicBezTo>
                <a:cubicBezTo>
                  <a:pt x="-49735" y="1180877"/>
                  <a:pt x="22632" y="1143117"/>
                  <a:pt x="0" y="923330"/>
                </a:cubicBezTo>
                <a:cubicBezTo>
                  <a:pt x="-22632" y="703543"/>
                  <a:pt x="17148" y="649673"/>
                  <a:pt x="0" y="475515"/>
                </a:cubicBezTo>
                <a:cubicBezTo>
                  <a:pt x="-17148" y="301358"/>
                  <a:pt x="26802" y="153523"/>
                  <a:pt x="0" y="0"/>
                </a:cubicBezTo>
                <a:close/>
              </a:path>
            </a:pathLst>
          </a:custGeom>
          <a:solidFill>
            <a:schemeClr val="tx1"/>
          </a:solidFill>
          <a:ln w="63500">
            <a:solidFill>
              <a:srgbClr val="A72F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 NA TALMHAINN</a:t>
            </a:r>
            <a:r>
              <a:rPr lang="en-GB" sz="4800" dirty="0">
                <a:solidFill>
                  <a:schemeClr val="bg1"/>
                </a:solidFill>
                <a:effectLst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1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237"/>
                            </p:stCondLst>
                            <p:childTnLst>
                              <p:par>
                                <p:cTn id="20" presetID="32" presetClass="emph" presetSubtype="0" repeatCount="4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737"/>
                            </p:stCondLst>
                            <p:childTnLst>
                              <p:par>
                                <p:cTn id="27" presetID="32" presetClass="emph" presetSubtype="0" repeatCount="4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FB915-3288-7A7A-54E4-B08334D8B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-rotating-earth-in-space-loopable-SBV-310338806-HD.mp4">
            <a:hlinkClick r:id="" action="ppaction://media"/>
            <a:extLst>
              <a:ext uri="{FF2B5EF4-FFF2-40B4-BE49-F238E27FC236}">
                <a16:creationId xmlns:a16="http://schemas.microsoft.com/office/drawing/2014/main" id="{504E98D2-AB42-744F-229F-CE9950BC75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8919" y="2050827"/>
            <a:ext cx="6096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58C3B-9FC3-362D-C846-229C3BAA57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90617" y="-35753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E514C-D445-912F-C3B2-5EDB209FD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16E9C-FDEC-8F71-97A9-BB09C255B5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EF042-53B9-C5EC-5154-4F081276F0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35B09-6F93-E94C-DFB7-21FDA833DB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8B294-20CB-F798-F1E0-B6CF05175C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9F956A8-BBC1-8974-B1B6-DDFD47D0C5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173" y="2148177"/>
            <a:ext cx="4822894" cy="31882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7AC20-7B2F-B68C-FF3E-A4FE725424B6}"/>
              </a:ext>
            </a:extLst>
          </p:cNvPr>
          <p:cNvSpPr txBox="1"/>
          <p:nvPr/>
        </p:nvSpPr>
        <p:spPr>
          <a:xfrm>
            <a:off x="1012676" y="789058"/>
            <a:ext cx="10166648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coltas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uachdar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Faic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map no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cruinne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658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22472-CDDC-2C95-AEEA-5509C0BC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7100" y="1431800"/>
            <a:ext cx="7772400" cy="5102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0" y="10622"/>
            <a:ext cx="12282617" cy="689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EFA307-B7EE-BB42-602A-D8B5FAEB309C}"/>
              </a:ext>
            </a:extLst>
          </p:cNvPr>
          <p:cNvSpPr txBox="1"/>
          <p:nvPr/>
        </p:nvSpPr>
        <p:spPr>
          <a:xfrm>
            <a:off x="1152506" y="617741"/>
            <a:ext cx="1049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Ann an 1912,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sìde-eòlaiche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Gearmailteach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Alfred Wegener, a’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creidsinn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mòr-thìrean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ceangailte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aon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mhòr-thìr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uabhasach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0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Pangea.</a:t>
            </a:r>
            <a:r>
              <a:rPr lang="en-GB" sz="2000" dirty="0">
                <a:solidFill>
                  <a:schemeClr val="bg1"/>
                </a:solidFill>
                <a:effectLst/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7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lobe-with-super-continent-pangea-and-sea-tetis-SBV-303218997-HD.mp4">
            <a:hlinkClick r:id="" action="ppaction://media"/>
            <a:extLst>
              <a:ext uri="{FF2B5EF4-FFF2-40B4-BE49-F238E27FC236}">
                <a16:creationId xmlns:a16="http://schemas.microsoft.com/office/drawing/2014/main" id="{E538F4B2-8AFC-B717-B3A7-69CCC51B0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7414" y="1044832"/>
            <a:ext cx="7231406" cy="4067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90617" y="-23396"/>
            <a:ext cx="12282617" cy="6893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81" y="14625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3" name="Picture 2" descr="A picture containing person, person, necktie, suit&#10;&#10;Description automatically generated">
            <a:extLst>
              <a:ext uri="{FF2B5EF4-FFF2-40B4-BE49-F238E27FC236}">
                <a16:creationId xmlns:a16="http://schemas.microsoft.com/office/drawing/2014/main" id="{A5933551-CEF1-96BC-7D5F-71125CE3C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357" y="1194860"/>
            <a:ext cx="3877644" cy="2472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173BD-14E3-A1ED-488E-695B501D12FB}"/>
              </a:ext>
            </a:extLst>
          </p:cNvPr>
          <p:cNvSpPr txBox="1"/>
          <p:nvPr/>
        </p:nvSpPr>
        <p:spPr>
          <a:xfrm>
            <a:off x="1105972" y="3972054"/>
            <a:ext cx="4886277" cy="205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smaoineachadh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gun do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bhris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mhòr-thìr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mhòr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thairis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ùine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gun do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ghluais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mòr-thìrean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aithneachadh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8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6127B115-812E-84D4-F17D-9005EEC74C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38" y="1126894"/>
            <a:ext cx="10730269" cy="5441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1" y="5942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5D63D-2B73-8F8F-D317-3487E3E68B6F}"/>
              </a:ext>
            </a:extLst>
          </p:cNvPr>
          <p:cNvSpPr txBox="1"/>
          <p:nvPr/>
        </p:nvSpPr>
        <p:spPr>
          <a:xfrm>
            <a:off x="646020" y="574336"/>
            <a:ext cx="6216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Ainmich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mòr-thìrean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8C3F0-E396-5070-739F-8D77894095B4}"/>
              </a:ext>
            </a:extLst>
          </p:cNvPr>
          <p:cNvSpPr txBox="1"/>
          <p:nvPr/>
        </p:nvSpPr>
        <p:spPr>
          <a:xfrm>
            <a:off x="1058600" y="1948416"/>
            <a:ext cx="21304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Ameireaga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Tuath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368F2-AFBB-513E-C05D-EF080E00E88F}"/>
              </a:ext>
            </a:extLst>
          </p:cNvPr>
          <p:cNvSpPr txBox="1"/>
          <p:nvPr/>
        </p:nvSpPr>
        <p:spPr>
          <a:xfrm>
            <a:off x="2167649" y="4110736"/>
            <a:ext cx="20428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Ameireaga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87CCC-B87F-773D-260D-8BEEF60A8C05}"/>
              </a:ext>
            </a:extLst>
          </p:cNvPr>
          <p:cNvSpPr txBox="1"/>
          <p:nvPr/>
        </p:nvSpPr>
        <p:spPr>
          <a:xfrm>
            <a:off x="5712915" y="3052708"/>
            <a:ext cx="856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Afraga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BCF26-C5D1-2757-7A05-DE0F670235EE}"/>
              </a:ext>
            </a:extLst>
          </p:cNvPr>
          <p:cNvSpPr txBox="1"/>
          <p:nvPr/>
        </p:nvSpPr>
        <p:spPr>
          <a:xfrm>
            <a:off x="8448260" y="4407151"/>
            <a:ext cx="10351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Astràilia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B2AC5E-75E5-C492-7B64-26731C69808A}"/>
              </a:ext>
            </a:extLst>
          </p:cNvPr>
          <p:cNvSpPr txBox="1"/>
          <p:nvPr/>
        </p:nvSpPr>
        <p:spPr>
          <a:xfrm>
            <a:off x="7884224" y="1997242"/>
            <a:ext cx="6847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Àisia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5FD9D2-DF25-03A3-4198-554C6A4C8A72}"/>
              </a:ext>
            </a:extLst>
          </p:cNvPr>
          <p:cNvSpPr txBox="1"/>
          <p:nvPr/>
        </p:nvSpPr>
        <p:spPr>
          <a:xfrm>
            <a:off x="5118517" y="1659816"/>
            <a:ext cx="1744479" cy="407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Roinn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Eòrpa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54E975-008B-D521-FAD6-969691C704CA}"/>
              </a:ext>
            </a:extLst>
          </p:cNvPr>
          <p:cNvSpPr txBox="1"/>
          <p:nvPr/>
        </p:nvSpPr>
        <p:spPr>
          <a:xfrm>
            <a:off x="5415420" y="5778765"/>
            <a:ext cx="12587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Antartaga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14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-1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C998F-2CA8-7B3E-5E69-6A8CED03DA43}"/>
              </a:ext>
            </a:extLst>
          </p:cNvPr>
          <p:cNvSpPr txBox="1"/>
          <p:nvPr/>
        </p:nvSpPr>
        <p:spPr>
          <a:xfrm>
            <a:off x="898174" y="718140"/>
            <a:ext cx="6807858" cy="5427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geòlaichean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luchd-saidheans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sgrùdadh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dhèanamh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mhath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dhiubh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aontachadh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Wegener leis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urrainn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mìneachadh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math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carson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ghluaiseadh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roinnean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thalamh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Chleachd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Wegener an t-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eòlas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lusan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fosailean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creagan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airson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dearbhadh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daoine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ceart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ach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feadhainn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fhathast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teagmhach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uair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sin, le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tuilleadh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sgrùdaidh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teicneòlas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geòlaichean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barrachd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ionnsachadh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structar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mhòr-chuid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a-nis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smaoineachadh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Wegener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ceart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aontachadh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gun do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bhris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Pangea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sgrùdadh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sin,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creidsinn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gun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teagamh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A planet earth from space&#10;&#10;Description automatically generated">
            <a:extLst>
              <a:ext uri="{FF2B5EF4-FFF2-40B4-BE49-F238E27FC236}">
                <a16:creationId xmlns:a16="http://schemas.microsoft.com/office/drawing/2014/main" id="{FC2D08D3-B841-24B8-D884-2B4AD300E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032" y="1408697"/>
            <a:ext cx="3855547" cy="38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6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3893A-BABE-9670-DF8E-2A4D50C5B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45DE17-E453-C7E6-50AC-4E1750FE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22287" y="3540680"/>
            <a:ext cx="5670479" cy="295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577AA-0877-B98E-2C8B-EB1D1BE6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13012" y="0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F90AF-82E3-5098-AF9D-E58F1E8F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3E2DE-D2FD-DCAB-37A6-35DD2F6783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A66D0-6EEA-71C6-B7A5-81B78888E2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B414B6-8AE7-4411-2707-3313C23D91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31862A-569B-C2C8-DBB9-1EBBE0DFCD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E7BE3-6D8E-5AAF-C9FD-6D0196B92B62}"/>
              </a:ext>
            </a:extLst>
          </p:cNvPr>
          <p:cNvSpPr txBox="1"/>
          <p:nvPr/>
        </p:nvSpPr>
        <p:spPr>
          <a:xfrm>
            <a:off x="1169760" y="787041"/>
            <a:ext cx="10343560" cy="275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luchd-saidheans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sìor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bualadh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sleamhnachadh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seachad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chèile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coinneachadh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crìochan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àiteachan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coinneachaidh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comharrachadh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dearg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mhap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688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315143-75D5-3C91-B1A2-2644A04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7"/>
          <a:stretch/>
        </p:blipFill>
        <p:spPr>
          <a:xfrm>
            <a:off x="0" y="-11039"/>
            <a:ext cx="12282617" cy="6893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FEBB1-9BAE-EB4A-AB31-9085B84F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2AA73-E267-D57B-6523-9CAE35BFFA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55991" cy="1997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392A1-61CD-D52F-6CB8-1E0E823340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42" y="5953620"/>
            <a:ext cx="3228474" cy="92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48533-2C53-10D1-286A-2FB74683AB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89" y="0"/>
            <a:ext cx="1852527" cy="1382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BF0CB-F025-9745-90BF-FEB6E35DB1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5487394"/>
            <a:ext cx="1852527" cy="1382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FD328-DA18-60C2-6D3D-0A76748D4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52" y="8190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Aig amannan eile, tha a’ chreag air aon taobh de sgàineadh a’ gluasad suas, no sìos, no air fiaradh. 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B22A6D-8187-9CE2-53CC-CB1516263B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46758" y="936728"/>
            <a:ext cx="9389097" cy="489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2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16609</TotalTime>
  <Words>579</Words>
  <Application>Microsoft Macintosh PowerPoint</Application>
  <PresentationFormat>Widescreen</PresentationFormat>
  <Paragraphs>38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44</cp:revision>
  <dcterms:created xsi:type="dcterms:W3CDTF">2023-07-14T09:12:01Z</dcterms:created>
  <dcterms:modified xsi:type="dcterms:W3CDTF">2024-02-15T13:00:47Z</dcterms:modified>
</cp:coreProperties>
</file>