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4900"/>
    <a:srgbClr val="D4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4E4E9-B510-D08D-6BB5-D039873C131A}" v="687" dt="2024-09-03T16:17:45.884"/>
    <p1510:client id="{7F507D4D-CB14-37FC-C3EE-1F2FE11304C5}" v="13" dt="2024-09-03T10:53:09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40"/>
    <p:restoredTop sz="96327"/>
  </p:normalViewPr>
  <p:slideViewPr>
    <p:cSldViewPr snapToGrid="0" showGuides="1">
      <p:cViewPr varScale="1">
        <p:scale>
          <a:sx n="157" d="100"/>
          <a:sy n="157" d="100"/>
        </p:scale>
        <p:origin x="28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Christie" userId="S::ross@spors.scot::833abd0b-69c2-483f-ba1f-dc516ed4c620" providerId="AD" clId="Web-{6FB4E4E9-B510-D08D-6BB5-D039873C131A}"/>
    <pc:docChg chg="modSld">
      <pc:chgData name="Ross Christie" userId="S::ross@spors.scot::833abd0b-69c2-483f-ba1f-dc516ed4c620" providerId="AD" clId="Web-{6FB4E4E9-B510-D08D-6BB5-D039873C131A}" dt="2024-09-03T16:17:45.165" v="418" actId="20577"/>
      <pc:docMkLst>
        <pc:docMk/>
      </pc:docMkLst>
      <pc:sldChg chg="modSp">
        <pc:chgData name="Ross Christie" userId="S::ross@spors.scot::833abd0b-69c2-483f-ba1f-dc516ed4c620" providerId="AD" clId="Web-{6FB4E4E9-B510-D08D-6BB5-D039873C131A}" dt="2024-09-03T15:53:09.562" v="0" actId="1076"/>
        <pc:sldMkLst>
          <pc:docMk/>
          <pc:sldMk cId="3943717567" sldId="259"/>
        </pc:sldMkLst>
        <pc:picChg chg="mod">
          <ac:chgData name="Ross Christie" userId="S::ross@spors.scot::833abd0b-69c2-483f-ba1f-dc516ed4c620" providerId="AD" clId="Web-{6FB4E4E9-B510-D08D-6BB5-D039873C131A}" dt="2024-09-03T15:53:09.562" v="0" actId="1076"/>
          <ac:picMkLst>
            <pc:docMk/>
            <pc:sldMk cId="3943717567" sldId="259"/>
            <ac:picMk id="17" creationId="{45D5B2C1-BFB4-D186-4F96-8754B7E058A0}"/>
          </ac:picMkLst>
        </pc:picChg>
      </pc:sldChg>
      <pc:sldChg chg="modSp">
        <pc:chgData name="Ross Christie" userId="S::ross@spors.scot::833abd0b-69c2-483f-ba1f-dc516ed4c620" providerId="AD" clId="Web-{6FB4E4E9-B510-D08D-6BB5-D039873C131A}" dt="2024-09-03T15:54:11.267" v="20" actId="14100"/>
        <pc:sldMkLst>
          <pc:docMk/>
          <pc:sldMk cId="3550803081" sldId="260"/>
        </pc:sldMkLst>
        <pc:spChg chg="mod">
          <ac:chgData name="Ross Christie" userId="S::ross@spors.scot::833abd0b-69c2-483f-ba1f-dc516ed4c620" providerId="AD" clId="Web-{6FB4E4E9-B510-D08D-6BB5-D039873C131A}" dt="2024-09-03T15:54:06.610" v="19" actId="20577"/>
          <ac:spMkLst>
            <pc:docMk/>
            <pc:sldMk cId="3550803081" sldId="260"/>
            <ac:spMk id="7" creationId="{28F248D7-E9A1-A570-9113-539291448B93}"/>
          </ac:spMkLst>
        </pc:spChg>
        <pc:spChg chg="mod">
          <ac:chgData name="Ross Christie" userId="S::ross@spors.scot::833abd0b-69c2-483f-ba1f-dc516ed4c620" providerId="AD" clId="Web-{6FB4E4E9-B510-D08D-6BB5-D039873C131A}" dt="2024-09-03T15:54:11.267" v="20" actId="14100"/>
          <ac:spMkLst>
            <pc:docMk/>
            <pc:sldMk cId="3550803081" sldId="260"/>
            <ac:spMk id="9" creationId="{D38E591C-3FC1-096D-4C72-7B1A773706B5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5:55:38.645" v="41" actId="20577"/>
        <pc:sldMkLst>
          <pc:docMk/>
          <pc:sldMk cId="3291918791" sldId="261"/>
        </pc:sldMkLst>
        <pc:spChg chg="mod">
          <ac:chgData name="Ross Christie" userId="S::ross@spors.scot::833abd0b-69c2-483f-ba1f-dc516ed4c620" providerId="AD" clId="Web-{6FB4E4E9-B510-D08D-6BB5-D039873C131A}" dt="2024-09-03T15:55:38.645" v="41" actId="20577"/>
          <ac:spMkLst>
            <pc:docMk/>
            <pc:sldMk cId="3291918791" sldId="261"/>
            <ac:spMk id="9" creationId="{EA842291-4227-6179-E44C-07874FBC7354}"/>
          </ac:spMkLst>
        </pc:spChg>
        <pc:spChg chg="mod">
          <ac:chgData name="Ross Christie" userId="S::ross@spors.scot::833abd0b-69c2-483f-ba1f-dc516ed4c620" providerId="AD" clId="Web-{6FB4E4E9-B510-D08D-6BB5-D039873C131A}" dt="2024-09-03T15:55:29.348" v="38" actId="20577"/>
          <ac:spMkLst>
            <pc:docMk/>
            <pc:sldMk cId="3291918791" sldId="261"/>
            <ac:spMk id="10" creationId="{296A4AAF-976A-DCEE-98A6-5B4AEB8CB276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5:56:30.428" v="57" actId="20577"/>
        <pc:sldMkLst>
          <pc:docMk/>
          <pc:sldMk cId="1507472333" sldId="262"/>
        </pc:sldMkLst>
        <pc:spChg chg="mod">
          <ac:chgData name="Ross Christie" userId="S::ross@spors.scot::833abd0b-69c2-483f-ba1f-dc516ed4c620" providerId="AD" clId="Web-{6FB4E4E9-B510-D08D-6BB5-D039873C131A}" dt="2024-09-03T15:56:30.428" v="57" actId="20577"/>
          <ac:spMkLst>
            <pc:docMk/>
            <pc:sldMk cId="1507472333" sldId="262"/>
            <ac:spMk id="7" creationId="{486CFE3E-FE35-4C01-4F63-2251D5E02B04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5:57:12.102" v="70" actId="20577"/>
        <pc:sldMkLst>
          <pc:docMk/>
          <pc:sldMk cId="2924140270" sldId="263"/>
        </pc:sldMkLst>
        <pc:spChg chg="mod">
          <ac:chgData name="Ross Christie" userId="S::ross@spors.scot::833abd0b-69c2-483f-ba1f-dc516ed4c620" providerId="AD" clId="Web-{6FB4E4E9-B510-D08D-6BB5-D039873C131A}" dt="2024-09-03T15:57:12.102" v="70" actId="20577"/>
          <ac:spMkLst>
            <pc:docMk/>
            <pc:sldMk cId="2924140270" sldId="263"/>
            <ac:spMk id="6" creationId="{F0CC300B-B1F3-7448-47BF-087FB249208B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5:58:24.932" v="93" actId="20577"/>
        <pc:sldMkLst>
          <pc:docMk/>
          <pc:sldMk cId="3055655008" sldId="264"/>
        </pc:sldMkLst>
        <pc:spChg chg="mod">
          <ac:chgData name="Ross Christie" userId="S::ross@spors.scot::833abd0b-69c2-483f-ba1f-dc516ed4c620" providerId="AD" clId="Web-{6FB4E4E9-B510-D08D-6BB5-D039873C131A}" dt="2024-09-03T15:57:51.666" v="85" actId="20577"/>
          <ac:spMkLst>
            <pc:docMk/>
            <pc:sldMk cId="3055655008" sldId="264"/>
            <ac:spMk id="8" creationId="{09F9CA5A-ACB3-98C0-D610-BDC74961ECDF}"/>
          </ac:spMkLst>
        </pc:spChg>
        <pc:spChg chg="mod">
          <ac:chgData name="Ross Christie" userId="S::ross@spors.scot::833abd0b-69c2-483f-ba1f-dc516ed4c620" providerId="AD" clId="Web-{6FB4E4E9-B510-D08D-6BB5-D039873C131A}" dt="2024-09-03T15:58:24.932" v="93" actId="20577"/>
          <ac:spMkLst>
            <pc:docMk/>
            <pc:sldMk cId="3055655008" sldId="264"/>
            <ac:spMk id="9" creationId="{CCA38FB4-377E-7913-16B8-0594AF3EFF3C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02:15.832" v="159" actId="20577"/>
        <pc:sldMkLst>
          <pc:docMk/>
          <pc:sldMk cId="3739740166" sldId="265"/>
        </pc:sldMkLst>
        <pc:spChg chg="mod">
          <ac:chgData name="Ross Christie" userId="S::ross@spors.scot::833abd0b-69c2-483f-ba1f-dc516ed4c620" providerId="AD" clId="Web-{6FB4E4E9-B510-D08D-6BB5-D039873C131A}" dt="2024-09-03T16:02:03.128" v="154" actId="20577"/>
          <ac:spMkLst>
            <pc:docMk/>
            <pc:sldMk cId="3739740166" sldId="265"/>
            <ac:spMk id="8" creationId="{0F550EAF-D3E1-ADF2-CC05-66D014AFE073}"/>
          </ac:spMkLst>
        </pc:spChg>
        <pc:spChg chg="mod">
          <ac:chgData name="Ross Christie" userId="S::ross@spors.scot::833abd0b-69c2-483f-ba1f-dc516ed4c620" providerId="AD" clId="Web-{6FB4E4E9-B510-D08D-6BB5-D039873C131A}" dt="2024-09-03T16:02:15.832" v="159" actId="20577"/>
          <ac:spMkLst>
            <pc:docMk/>
            <pc:sldMk cId="3739740166" sldId="265"/>
            <ac:spMk id="10" creationId="{BC47A282-AA2D-F6E6-4411-4CEC107B812C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5:59:33.919" v="106" actId="20577"/>
        <pc:sldMkLst>
          <pc:docMk/>
          <pc:sldMk cId="1225965046" sldId="266"/>
        </pc:sldMkLst>
        <pc:spChg chg="mod">
          <ac:chgData name="Ross Christie" userId="S::ross@spors.scot::833abd0b-69c2-483f-ba1f-dc516ed4c620" providerId="AD" clId="Web-{6FB4E4E9-B510-D08D-6BB5-D039873C131A}" dt="2024-09-03T15:58:55.027" v="97"/>
          <ac:spMkLst>
            <pc:docMk/>
            <pc:sldMk cId="1225965046" sldId="266"/>
            <ac:spMk id="2" creationId="{F835EFF0-E68F-45B4-5FCA-4BDF32073810}"/>
          </ac:spMkLst>
        </pc:spChg>
        <pc:spChg chg="mod">
          <ac:chgData name="Ross Christie" userId="S::ross@spors.scot::833abd0b-69c2-483f-ba1f-dc516ed4c620" providerId="AD" clId="Web-{6FB4E4E9-B510-D08D-6BB5-D039873C131A}" dt="2024-09-03T15:59:33.919" v="106" actId="20577"/>
          <ac:spMkLst>
            <pc:docMk/>
            <pc:sldMk cId="1225965046" sldId="266"/>
            <ac:spMk id="3" creationId="{D7A4DA65-7B44-75D4-9609-4122EE99BB81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01:32.252" v="150" actId="20577"/>
        <pc:sldMkLst>
          <pc:docMk/>
          <pc:sldMk cId="4218578539" sldId="267"/>
        </pc:sldMkLst>
        <pc:spChg chg="mod">
          <ac:chgData name="Ross Christie" userId="S::ross@spors.scot::833abd0b-69c2-483f-ba1f-dc516ed4c620" providerId="AD" clId="Web-{6FB4E4E9-B510-D08D-6BB5-D039873C131A}" dt="2024-09-03T16:00:37.281" v="130" actId="20577"/>
          <ac:spMkLst>
            <pc:docMk/>
            <pc:sldMk cId="4218578539" sldId="267"/>
            <ac:spMk id="4" creationId="{EA00530B-B47E-E1AD-A980-A68489477DE7}"/>
          </ac:spMkLst>
        </pc:spChg>
        <pc:spChg chg="mod">
          <ac:chgData name="Ross Christie" userId="S::ross@spors.scot::833abd0b-69c2-483f-ba1f-dc516ed4c620" providerId="AD" clId="Web-{6FB4E4E9-B510-D08D-6BB5-D039873C131A}" dt="2024-09-03T16:00:52.672" v="133" actId="20577"/>
          <ac:spMkLst>
            <pc:docMk/>
            <pc:sldMk cId="4218578539" sldId="267"/>
            <ac:spMk id="5" creationId="{888147CD-A4DF-EBE7-BBEF-9D12D002B028}"/>
          </ac:spMkLst>
        </pc:spChg>
        <pc:spChg chg="mod">
          <ac:chgData name="Ross Christie" userId="S::ross@spors.scot::833abd0b-69c2-483f-ba1f-dc516ed4c620" providerId="AD" clId="Web-{6FB4E4E9-B510-D08D-6BB5-D039873C131A}" dt="2024-09-03T16:01:32.252" v="150" actId="20577"/>
          <ac:spMkLst>
            <pc:docMk/>
            <pc:sldMk cId="4218578539" sldId="267"/>
            <ac:spMk id="6" creationId="{271F1FD5-850A-F58C-F8CD-376D1775E20C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08:27.751" v="185" actId="20577"/>
        <pc:sldMkLst>
          <pc:docMk/>
          <pc:sldMk cId="1984384213" sldId="268"/>
        </pc:sldMkLst>
        <pc:spChg chg="mod">
          <ac:chgData name="Ross Christie" userId="S::ross@spors.scot::833abd0b-69c2-483f-ba1f-dc516ed4c620" providerId="AD" clId="Web-{6FB4E4E9-B510-D08D-6BB5-D039873C131A}" dt="2024-09-03T16:08:27.751" v="185" actId="20577"/>
          <ac:spMkLst>
            <pc:docMk/>
            <pc:sldMk cId="1984384213" sldId="268"/>
            <ac:spMk id="4" creationId="{D97CE623-A218-37D8-F92E-85DA20A90275}"/>
          </ac:spMkLst>
        </pc:spChg>
        <pc:spChg chg="mod">
          <ac:chgData name="Ross Christie" userId="S::ross@spors.scot::833abd0b-69c2-483f-ba1f-dc516ed4c620" providerId="AD" clId="Web-{6FB4E4E9-B510-D08D-6BB5-D039873C131A}" dt="2024-09-03T16:03:16.506" v="167" actId="20577"/>
          <ac:spMkLst>
            <pc:docMk/>
            <pc:sldMk cId="1984384213" sldId="268"/>
            <ac:spMk id="5" creationId="{6EE6A8F6-546F-FF47-EC60-F19B576EFC01}"/>
          </ac:spMkLst>
        </pc:spChg>
      </pc:sldChg>
      <pc:sldChg chg="addSp delSp modSp">
        <pc:chgData name="Ross Christie" userId="S::ross@spors.scot::833abd0b-69c2-483f-ba1f-dc516ed4c620" providerId="AD" clId="Web-{6FB4E4E9-B510-D08D-6BB5-D039873C131A}" dt="2024-09-03T16:09:47.739" v="213" actId="20577"/>
        <pc:sldMkLst>
          <pc:docMk/>
          <pc:sldMk cId="251002663" sldId="269"/>
        </pc:sldMkLst>
        <pc:spChg chg="mod">
          <ac:chgData name="Ross Christie" userId="S::ross@spors.scot::833abd0b-69c2-483f-ba1f-dc516ed4c620" providerId="AD" clId="Web-{6FB4E4E9-B510-D08D-6BB5-D039873C131A}" dt="2024-09-03T16:09:02.143" v="191" actId="20577"/>
          <ac:spMkLst>
            <pc:docMk/>
            <pc:sldMk cId="251002663" sldId="269"/>
            <ac:spMk id="4" creationId="{C0B1E102-FDD6-B8EC-D50E-3631F47A4079}"/>
          </ac:spMkLst>
        </pc:spChg>
        <pc:spChg chg="mod">
          <ac:chgData name="Ross Christie" userId="S::ross@spors.scot::833abd0b-69c2-483f-ba1f-dc516ed4c620" providerId="AD" clId="Web-{6FB4E4E9-B510-D08D-6BB5-D039873C131A}" dt="2024-09-03T16:09:47.739" v="213" actId="20577"/>
          <ac:spMkLst>
            <pc:docMk/>
            <pc:sldMk cId="251002663" sldId="269"/>
            <ac:spMk id="5" creationId="{05889711-DAC1-D146-D6B3-6EE94185D56B}"/>
          </ac:spMkLst>
        </pc:spChg>
        <pc:picChg chg="add del">
          <ac:chgData name="Ross Christie" userId="S::ross@spors.scot::833abd0b-69c2-483f-ba1f-dc516ed4c620" providerId="AD" clId="Web-{6FB4E4E9-B510-D08D-6BB5-D039873C131A}" dt="2024-09-03T16:09:11.206" v="197"/>
          <ac:picMkLst>
            <pc:docMk/>
            <pc:sldMk cId="251002663" sldId="269"/>
            <ac:picMk id="8" creationId="{64D3113C-AD50-3D7E-2B49-17B78481CA68}"/>
          </ac:picMkLst>
        </pc:picChg>
      </pc:sldChg>
      <pc:sldChg chg="modSp">
        <pc:chgData name="Ross Christie" userId="S::ross@spors.scot::833abd0b-69c2-483f-ba1f-dc516ed4c620" providerId="AD" clId="Web-{6FB4E4E9-B510-D08D-6BB5-D039873C131A}" dt="2024-09-03T16:11:17.773" v="218" actId="20577"/>
        <pc:sldMkLst>
          <pc:docMk/>
          <pc:sldMk cId="3414915921" sldId="270"/>
        </pc:sldMkLst>
        <pc:spChg chg="mod">
          <ac:chgData name="Ross Christie" userId="S::ross@spors.scot::833abd0b-69c2-483f-ba1f-dc516ed4c620" providerId="AD" clId="Web-{6FB4E4E9-B510-D08D-6BB5-D039873C131A}" dt="2024-09-03T16:11:17.773" v="218" actId="20577"/>
          <ac:spMkLst>
            <pc:docMk/>
            <pc:sldMk cId="3414915921" sldId="270"/>
            <ac:spMk id="8" creationId="{3DE5F50F-C500-EB8D-34BE-D5CAD1E681A3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11:50.087" v="227" actId="20577"/>
        <pc:sldMkLst>
          <pc:docMk/>
          <pc:sldMk cId="3560132766" sldId="271"/>
        </pc:sldMkLst>
        <pc:spChg chg="mod">
          <ac:chgData name="Ross Christie" userId="S::ross@spors.scot::833abd0b-69c2-483f-ba1f-dc516ed4c620" providerId="AD" clId="Web-{6FB4E4E9-B510-D08D-6BB5-D039873C131A}" dt="2024-09-03T16:11:50.087" v="227" actId="20577"/>
          <ac:spMkLst>
            <pc:docMk/>
            <pc:sldMk cId="3560132766" sldId="271"/>
            <ac:spMk id="2" creationId="{06FA004E-09A4-AA86-6FB1-1FFF732AD537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12:19.650" v="235" actId="20577"/>
        <pc:sldMkLst>
          <pc:docMk/>
          <pc:sldMk cId="3677458319" sldId="272"/>
        </pc:sldMkLst>
        <pc:spChg chg="mod">
          <ac:chgData name="Ross Christie" userId="S::ross@spors.scot::833abd0b-69c2-483f-ba1f-dc516ed4c620" providerId="AD" clId="Web-{6FB4E4E9-B510-D08D-6BB5-D039873C131A}" dt="2024-09-03T16:12:19.650" v="235" actId="20577"/>
          <ac:spMkLst>
            <pc:docMk/>
            <pc:sldMk cId="3677458319" sldId="272"/>
            <ac:spMk id="19" creationId="{B17FBBBE-F275-EB95-E68C-F29C160C32D1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13:13.621" v="255" actId="20577"/>
        <pc:sldMkLst>
          <pc:docMk/>
          <pc:sldMk cId="2938669482" sldId="273"/>
        </pc:sldMkLst>
        <pc:spChg chg="mod">
          <ac:chgData name="Ross Christie" userId="S::ross@spors.scot::833abd0b-69c2-483f-ba1f-dc516ed4c620" providerId="AD" clId="Web-{6FB4E4E9-B510-D08D-6BB5-D039873C131A}" dt="2024-09-03T16:13:13.621" v="255" actId="20577"/>
          <ac:spMkLst>
            <pc:docMk/>
            <pc:sldMk cId="2938669482" sldId="273"/>
            <ac:spMk id="6" creationId="{72B04171-6B4E-A34E-BD8C-15EADBD6FEB0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14:37.221" v="277" actId="20577"/>
        <pc:sldMkLst>
          <pc:docMk/>
          <pc:sldMk cId="1526763714" sldId="274"/>
        </pc:sldMkLst>
        <pc:spChg chg="mod">
          <ac:chgData name="Ross Christie" userId="S::ross@spors.scot::833abd0b-69c2-483f-ba1f-dc516ed4c620" providerId="AD" clId="Web-{6FB4E4E9-B510-D08D-6BB5-D039873C131A}" dt="2024-09-03T16:14:27.173" v="274" actId="20577"/>
          <ac:spMkLst>
            <pc:docMk/>
            <pc:sldMk cId="1526763714" sldId="274"/>
            <ac:spMk id="8" creationId="{A0BAEC1E-A56B-0501-6D7D-302F55A2C288}"/>
          </ac:spMkLst>
        </pc:spChg>
        <pc:spChg chg="mod">
          <ac:chgData name="Ross Christie" userId="S::ross@spors.scot::833abd0b-69c2-483f-ba1f-dc516ed4c620" providerId="AD" clId="Web-{6FB4E4E9-B510-D08D-6BB5-D039873C131A}" dt="2024-09-03T16:14:37.221" v="277" actId="20577"/>
          <ac:spMkLst>
            <pc:docMk/>
            <pc:sldMk cId="1526763714" sldId="274"/>
            <ac:spMk id="16" creationId="{26702AFA-44CA-459F-E7D0-DA7FB8026D0E}"/>
          </ac:spMkLst>
        </pc:spChg>
        <pc:picChg chg="mod">
          <ac:chgData name="Ross Christie" userId="S::ross@spors.scot::833abd0b-69c2-483f-ba1f-dc516ed4c620" providerId="AD" clId="Web-{6FB4E4E9-B510-D08D-6BB5-D039873C131A}" dt="2024-09-03T16:14:13.673" v="272" actId="1076"/>
          <ac:picMkLst>
            <pc:docMk/>
            <pc:sldMk cId="1526763714" sldId="274"/>
            <ac:picMk id="18" creationId="{8BFD96A1-6871-5961-22D0-7EB253B6E620}"/>
          </ac:picMkLst>
        </pc:picChg>
      </pc:sldChg>
      <pc:sldChg chg="modSp">
        <pc:chgData name="Ross Christie" userId="S::ross@spors.scot::833abd0b-69c2-483f-ba1f-dc516ed4c620" providerId="AD" clId="Web-{6FB4E4E9-B510-D08D-6BB5-D039873C131A}" dt="2024-09-03T16:15:04.222" v="286" actId="20577"/>
        <pc:sldMkLst>
          <pc:docMk/>
          <pc:sldMk cId="2165989014" sldId="275"/>
        </pc:sldMkLst>
        <pc:spChg chg="mod">
          <ac:chgData name="Ross Christie" userId="S::ross@spors.scot::833abd0b-69c2-483f-ba1f-dc516ed4c620" providerId="AD" clId="Web-{6FB4E4E9-B510-D08D-6BB5-D039873C131A}" dt="2024-09-03T16:15:04.222" v="286" actId="20577"/>
          <ac:spMkLst>
            <pc:docMk/>
            <pc:sldMk cId="2165989014" sldId="275"/>
            <ac:spMk id="6" creationId="{6802A40F-883B-9DD3-09A2-AA37EA36D1DB}"/>
          </ac:spMkLst>
        </pc:spChg>
      </pc:sldChg>
      <pc:sldChg chg="modSp">
        <pc:chgData name="Ross Christie" userId="S::ross@spors.scot::833abd0b-69c2-483f-ba1f-dc516ed4c620" providerId="AD" clId="Web-{6FB4E4E9-B510-D08D-6BB5-D039873C131A}" dt="2024-09-03T16:17:45.165" v="418" actId="20577"/>
        <pc:sldMkLst>
          <pc:docMk/>
          <pc:sldMk cId="1385218146" sldId="276"/>
        </pc:sldMkLst>
        <pc:spChg chg="mod">
          <ac:chgData name="Ross Christie" userId="S::ross@spors.scot::833abd0b-69c2-483f-ba1f-dc516ed4c620" providerId="AD" clId="Web-{6FB4E4E9-B510-D08D-6BB5-D039873C131A}" dt="2024-09-03T16:16:25.881" v="310" actId="14100"/>
          <ac:spMkLst>
            <pc:docMk/>
            <pc:sldMk cId="1385218146" sldId="276"/>
            <ac:spMk id="5" creationId="{73BEDE51-9A24-BABE-9010-1E34430C4840}"/>
          </ac:spMkLst>
        </pc:spChg>
        <pc:spChg chg="mod">
          <ac:chgData name="Ross Christie" userId="S::ross@spors.scot::833abd0b-69c2-483f-ba1f-dc516ed4c620" providerId="AD" clId="Web-{6FB4E4E9-B510-D08D-6BB5-D039873C131A}" dt="2024-09-03T16:17:45.165" v="418" actId="20577"/>
          <ac:spMkLst>
            <pc:docMk/>
            <pc:sldMk cId="1385218146" sldId="276"/>
            <ac:spMk id="13" creationId="{CF471D98-41B1-AE3D-C5AC-7F14841DCDCF}"/>
          </ac:spMkLst>
        </pc:spChg>
      </pc:sldChg>
    </pc:docChg>
  </pc:docChgLst>
  <pc:docChgLst>
    <pc:chgData name="Ross Christie" userId="S::ross@spors.scot::833abd0b-69c2-483f-ba1f-dc516ed4c620" providerId="AD" clId="Web-{7F507D4D-CB14-37FC-C3EE-1F2FE11304C5}"/>
    <pc:docChg chg="modSld">
      <pc:chgData name="Ross Christie" userId="S::ross@spors.scot::833abd0b-69c2-483f-ba1f-dc516ed4c620" providerId="AD" clId="Web-{7F507D4D-CB14-37FC-C3EE-1F2FE11304C5}" dt="2024-09-03T10:53:09.470" v="10" actId="20577"/>
      <pc:docMkLst>
        <pc:docMk/>
      </pc:docMkLst>
      <pc:sldChg chg="modSp">
        <pc:chgData name="Ross Christie" userId="S::ross@spors.scot::833abd0b-69c2-483f-ba1f-dc516ed4c620" providerId="AD" clId="Web-{7F507D4D-CB14-37FC-C3EE-1F2FE11304C5}" dt="2024-09-03T10:53:09.470" v="10" actId="20577"/>
        <pc:sldMkLst>
          <pc:docMk/>
          <pc:sldMk cId="3943717567" sldId="259"/>
        </pc:sldMkLst>
        <pc:spChg chg="mod">
          <ac:chgData name="Ross Christie" userId="S::ross@spors.scot::833abd0b-69c2-483f-ba1f-dc516ed4c620" providerId="AD" clId="Web-{7F507D4D-CB14-37FC-C3EE-1F2FE11304C5}" dt="2024-09-03T10:53:09.470" v="10" actId="20577"/>
          <ac:spMkLst>
            <pc:docMk/>
            <pc:sldMk cId="3943717567" sldId="259"/>
            <ac:spMk id="11" creationId="{F3DED8FB-F46A-1FB4-A6A3-C4759B823E9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1E59-7FA7-ABCD-D9A3-6DC1C6F38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5E091-9E57-DD32-61C1-3904FBC2C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26DD-86DF-E1AA-4F58-4F325E14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1F252-596F-BB99-1601-1077B174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2AEDC-AEB6-5EF7-0DFB-5CD3F5CD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5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6A8DD-6441-DE51-4789-93C57408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9BEFF-ECEA-9661-AECD-05C01FF2D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EF4BC-E575-2394-85C8-52A7E11A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F4592-0397-8445-EDA8-977C8119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92EDB-B3B6-510A-D169-9DB86CD2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AA166-EF22-42A2-8BF9-57A62669B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CBF7C-9492-174F-988D-17B668838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34887-2A83-01E1-A0F1-E787A7BA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527A5-278B-0B73-FAEF-5D1619B2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94DB6-F759-F038-45F9-2F483C03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8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C8D1-4E3A-8A39-18C4-38CF3A99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9A6D-DFB1-B0E3-6E22-3E97151C4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7D941-4D7E-C928-9254-5DF38AEE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B4410-26E0-B290-0850-62FF925A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A1AEF-CBBC-F664-77AE-5269A9BB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9826-CB69-F433-A1C6-7BD179E3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1CF1D-E9A3-9F9F-F9E1-DCE423F35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832B-BF72-75BA-0B6E-6D4AF632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E7F5-88EB-CE82-135A-2FF2A28C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3428D-7D11-7902-5AE6-492BD696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8D6B-C3F4-65E1-B63F-34ED6DE4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6AF0E-E053-7050-83EA-C90C4975A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390CF-518D-C199-C7C2-3A9F8F104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F8852-9542-8314-1F04-47A6D39E8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643E4-B893-794D-05AA-3DE293C5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58016-5BCC-DBAB-E510-E6D445F6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F06F-3A42-CED6-2ED3-090D9E91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76492-A704-A46F-9F27-D7ECE0D4B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1BE1F-6364-6DC2-1CE8-7C04FB99E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3677A-9CDD-FFFF-7966-9E0CD52C7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E8ED2-1DAD-1B20-6331-EB81C8BF1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4A51E9-3051-6FF2-A00A-11CB817E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80B20-A6F9-C4FF-F58A-0CCEF4F2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A976E-F79F-315A-9C5E-C5A934EF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8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DDFD-8DB7-A335-09DB-63B88015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28B0E-5341-30A1-B903-9E0043D3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DD2D3-6AEE-C7A4-3326-6EBC4601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34CB2-E91A-67E9-C9A6-79C2B7AD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43512-E943-5F36-9F64-D0C68604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0B9EE-CFBD-9013-925D-99ABC3C1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5BC48-0CEF-52BF-E59B-93D5185C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FF84-A783-49A1-10FE-EF2BD154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84588-895D-507A-974E-6FDEC5CB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DBB4D-E799-9FDA-B94D-6DA82DA5C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79828-2F45-5B3E-C96C-EEE777BF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D0F52-E67E-381C-8F19-4EB03499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5E59D-5E74-3B46-6E26-D0189309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C14B-529B-4601-0DF2-E7B40435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49293-C477-9898-4F48-FD75B290D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97DD2-4B2A-8A96-7C86-5F5A48F5E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9497E-C191-DE40-727F-4A70B991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F86EA-DCFA-A1E8-37B6-59673248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1E315-8050-8E82-74DB-F0EAC028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1020D-1170-A9A3-C889-C92701B4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8A715-D1EE-626A-DE93-3F0F80F81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0056F-352C-3C6E-E0B0-708DB0EF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80E23-7A63-C34A-AA93-5B2294E9C98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6A22-D10F-DF54-8743-4D35C9AC9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23380-43AB-2338-44C3-F0C98383F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3.emf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8.png"/><Relationship Id="rId7" Type="http://schemas.microsoft.com/office/2007/relationships/hdphoto" Target="../media/hdphoto6.wdp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9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3.png"/><Relationship Id="rId7" Type="http://schemas.openxmlformats.org/officeDocument/2006/relationships/image" Target="../media/image62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70.jp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emf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aelic.education/" TargetMode="External"/><Relationship Id="rId5" Type="http://schemas.openxmlformats.org/officeDocument/2006/relationships/hyperlink" Target="http://www.storlann.co.uk/" TargetMode="External"/><Relationship Id="rId4" Type="http://schemas.openxmlformats.org/officeDocument/2006/relationships/hyperlink" Target="http://www.watercolourmusic.co.uk/" TargetMode="External"/><Relationship Id="rId9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8.emf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.png"/><Relationship Id="rId5" Type="http://schemas.openxmlformats.org/officeDocument/2006/relationships/image" Target="../media/image35.emf"/><Relationship Id="rId10" Type="http://schemas.openxmlformats.org/officeDocument/2006/relationships/image" Target="../media/image9.emf"/><Relationship Id="rId4" Type="http://schemas.openxmlformats.org/officeDocument/2006/relationships/image" Target="../media/image34.emf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EA1C25D-92E8-4A0B-C24E-7540B10D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90D79-5D35-79EA-B9D2-9932324F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360" y="2187145"/>
            <a:ext cx="32442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3F0FC7-AE1B-5F13-C77B-7F3CD18EC500}"/>
              </a:ext>
            </a:extLst>
          </p:cNvPr>
          <p:cNvSpPr txBox="1"/>
          <p:nvPr/>
        </p:nvSpPr>
        <p:spPr>
          <a:xfrm>
            <a:off x="267430" y="5231424"/>
            <a:ext cx="9617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49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Jessie Niven MacLachlan (1866–1916)</a:t>
            </a:r>
          </a:p>
        </p:txBody>
      </p:sp>
      <p:pic>
        <p:nvPicPr>
          <p:cNvPr id="8" name="Picture 7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FB9390E9-29C1-4CF1-6227-8EB273C90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76"/>
          <a:stretch/>
        </p:blipFill>
        <p:spPr>
          <a:xfrm rot="392550">
            <a:off x="3651730" y="2421985"/>
            <a:ext cx="4388943" cy="245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A5592-C1F6-91EF-3AF2-E7408AD8C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9" y="551433"/>
            <a:ext cx="11833402" cy="20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9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A62113-5350-BE3D-128D-550B92AD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6250" y="1487871"/>
            <a:ext cx="1703452" cy="484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829BE-9CDF-8B5D-2A52-F61B6F48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0" y="212923"/>
            <a:ext cx="2823568" cy="4556596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9A283A0E-BE3F-E177-BDF1-A4865E0D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059" y="976495"/>
            <a:ext cx="3723881" cy="46739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F31B2-14D7-4B70-570D-A8BB8540F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591" t="-765" r="-593" b="765"/>
          <a:stretch/>
        </p:blipFill>
        <p:spPr>
          <a:xfrm>
            <a:off x="-781778" y="2077073"/>
            <a:ext cx="5514321" cy="912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50EAF-D3E1-ADF2-CC05-66D014AFE073}"/>
              </a:ext>
            </a:extLst>
          </p:cNvPr>
          <p:cNvSpPr txBox="1"/>
          <p:nvPr/>
        </p:nvSpPr>
        <p:spPr>
          <a:xfrm>
            <a:off x="0" y="2327312"/>
            <a:ext cx="34356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Constantia"/>
              </a:rPr>
              <a:t>Did you know?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FCCF5D-48F8-DF36-11FA-ADE6B5E56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508" y="2187833"/>
            <a:ext cx="3146318" cy="1833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7A282-AA2D-F6E6-4411-4CEC107B812C}"/>
              </a:ext>
            </a:extLst>
          </p:cNvPr>
          <p:cNvSpPr txBox="1"/>
          <p:nvPr/>
        </p:nvSpPr>
        <p:spPr>
          <a:xfrm>
            <a:off x="8768331" y="2588922"/>
            <a:ext cx="261057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Trebuchet MS"/>
              </a:rPr>
              <a:t>Queen Victoria was very fond of Gaelic!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endParaRPr lang="en-US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CD9D37-BD83-EB7C-5D50-395C99FA1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4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3;p11">
            <a:extLst>
              <a:ext uri="{FF2B5EF4-FFF2-40B4-BE49-F238E27FC236}">
                <a16:creationId xmlns:a16="http://schemas.microsoft.com/office/drawing/2014/main" id="{6EE6A8F6-546F-FF47-EC60-F19B576EFC01}"/>
              </a:ext>
            </a:extLst>
          </p:cNvPr>
          <p:cNvSpPr/>
          <p:nvPr/>
        </p:nvSpPr>
        <p:spPr>
          <a:xfrm>
            <a:off x="172278" y="159027"/>
            <a:ext cx="981986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000" b="1" cap="none" dirty="0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 </a:t>
            </a:r>
            <a:r>
              <a:rPr lang="en-GB" sz="4000" b="1" dirty="0">
                <a:solidFill>
                  <a:srgbClr val="664900"/>
                </a:solidFill>
                <a:latin typeface="Times New Roman"/>
                <a:ea typeface="+mn-lt"/>
                <a:cs typeface="Times New Roman"/>
                <a:sym typeface="Times New Roman"/>
              </a:rPr>
              <a:t>Gaelic Songs on a Gramophone Record</a:t>
            </a:r>
            <a:endParaRPr lang="en-GB" sz="4000" cap="none" dirty="0">
              <a:solidFill>
                <a:srgbClr val="6649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4F6FD-88A4-4D3D-6E1B-42EC6E42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97740" y="924652"/>
            <a:ext cx="5624882" cy="5153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098E6-D616-7E03-B798-2C2A72EA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CE623-A218-37D8-F92E-85DA20A90275}"/>
              </a:ext>
            </a:extLst>
          </p:cNvPr>
          <p:cNvSpPr txBox="1"/>
          <p:nvPr/>
        </p:nvSpPr>
        <p:spPr>
          <a:xfrm>
            <a:off x="7356130" y="1211619"/>
            <a:ext cx="3895411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In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 1899, Jessie MacLachlan’s singing was recorded in Glasgow with brand-new technology – the Gramophone.</a:t>
            </a:r>
            <a:endParaRPr lang="en-GB" sz="2000" dirty="0">
              <a:solidFill>
                <a:srgbClr val="664900"/>
              </a:solidFill>
              <a:latin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Constantia"/>
              <a:sym typeface="Constantia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Jessie sang two Gaelic songs, ‘Ho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sym typeface="Constantia"/>
              </a:rPr>
              <a:t>ro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sym typeface="Constantia"/>
              </a:rPr>
              <a:t>mo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sym typeface="Constantia"/>
              </a:rPr>
              <a:t>nighean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sym typeface="Constantia"/>
              </a:rPr>
              <a:t>donn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sym typeface="Constantia"/>
              </a:rPr>
              <a:t>bhòidheach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’ and ‘Mo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sym typeface="Constantia"/>
              </a:rPr>
              <a:t>Dhachaidh</a:t>
            </a:r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’ – the first Gaelic songs that were ever recorded on a</a:t>
            </a:r>
            <a:endParaRPr lang="en-GB" sz="2000" dirty="0">
              <a:solidFill>
                <a:srgbClr val="664900"/>
              </a:solidFill>
              <a:latin typeface="Constantia"/>
            </a:endParaRPr>
          </a:p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sym typeface="Constantia"/>
              </a:rPr>
              <a:t>gramophone record.</a:t>
            </a:r>
            <a:endParaRPr lang="en-GB" sz="2000">
              <a:solidFill>
                <a:srgbClr val="664900"/>
              </a:solidFill>
              <a:latin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Constantia"/>
              <a:sym typeface="Constantia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These old recordings give us a chance to hear Jessie MacLachlan’s beautiful</a:t>
            </a:r>
          </a:p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sym typeface="Constantia"/>
              </a:rPr>
              <a:t>voice today. 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 lang="en-GB" sz="2000" dirty="0">
              <a:solidFill>
                <a:srgbClr val="664900"/>
              </a:solidFill>
              <a:latin typeface="Constantia"/>
            </a:endParaRPr>
          </a:p>
          <a:p>
            <a:pPr algn="ctr"/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42A77D2-E416-2CCC-97C4-3E100375F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7928">
            <a:off x="352784" y="1328549"/>
            <a:ext cx="5467728" cy="462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AC72906C-E0B3-B289-EBA7-5FFA8485A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184" y="1112270"/>
            <a:ext cx="3895410" cy="57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8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D3113C-AD50-3D7E-2B49-17B78481C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1" y="1376835"/>
            <a:ext cx="7490817" cy="4592939"/>
          </a:xfrm>
          <a:prstGeom prst="rect">
            <a:avLst/>
          </a:prstGeom>
        </p:spPr>
      </p:pic>
      <p:sp>
        <p:nvSpPr>
          <p:cNvPr id="4" name="Google Shape;242;p12">
            <a:extLst>
              <a:ext uri="{FF2B5EF4-FFF2-40B4-BE49-F238E27FC236}">
                <a16:creationId xmlns:a16="http://schemas.microsoft.com/office/drawing/2014/main" id="{C0B1E102-FDD6-B8EC-D50E-3631F47A4079}"/>
              </a:ext>
            </a:extLst>
          </p:cNvPr>
          <p:cNvSpPr/>
          <p:nvPr/>
        </p:nvSpPr>
        <p:spPr>
          <a:xfrm>
            <a:off x="259041" y="272740"/>
            <a:ext cx="8216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4: </a:t>
            </a:r>
            <a:r>
              <a:rPr lang="en-GB" sz="4000" b="1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Singing All Over the World</a:t>
            </a:r>
            <a:endParaRPr sz="4000" b="1" dirty="0">
              <a:solidFill>
                <a:srgbClr val="664900"/>
              </a:solidFill>
              <a:latin typeface="Constantia"/>
              <a:ea typeface="+mn-lt"/>
              <a:cs typeface="+mn-lt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89711-DAC1-D146-D6B3-6EE94185D56B}"/>
              </a:ext>
            </a:extLst>
          </p:cNvPr>
          <p:cNvSpPr txBox="1"/>
          <p:nvPr/>
        </p:nvSpPr>
        <p:spPr>
          <a:xfrm>
            <a:off x="702668" y="2034067"/>
            <a:ext cx="6365899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In 1901, Jessie MacLachlan went on her first song-tour, to Canada and the States.</a:t>
            </a:r>
            <a:endParaRPr lang="en-US" dirty="0"/>
          </a:p>
          <a:p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  <a:sym typeface="Constantia"/>
            </a:endParaRPr>
          </a:p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Jessie received a warm welcome, especially from Scots who had emigrated, many of them Gaels.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  <a:sym typeface="Constantia"/>
            </a:endParaRPr>
          </a:p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Jessie travelled far and wide for three months, to full houses wherever she went.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6811D-AE4A-4A13-E0C3-3B2E4C48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83" y="980586"/>
            <a:ext cx="3705863" cy="5135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4BD51-9EBF-1C18-712C-D5B2C33C6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C7745-598B-0CD7-1FB9-8473B976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988" y="763728"/>
            <a:ext cx="2343943" cy="2561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1C80D-F6B5-68F3-95F0-98347965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2" y="444990"/>
            <a:ext cx="4218689" cy="5713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7B61C-BB16-8B8B-391C-97F0C510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338" y="569834"/>
            <a:ext cx="5108806" cy="3238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E5F50F-C500-EB8D-34BE-D5CAD1E681A3}"/>
              </a:ext>
            </a:extLst>
          </p:cNvPr>
          <p:cNvSpPr txBox="1"/>
          <p:nvPr/>
        </p:nvSpPr>
        <p:spPr>
          <a:xfrm>
            <a:off x="5688116" y="1215243"/>
            <a:ext cx="386002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Between 1900 and 1914, Jessie MacLachlan toured Canada and the States</a:t>
            </a:r>
            <a:endParaRPr lang="en-US" sz="2000" dirty="0">
              <a:solidFill>
                <a:srgbClr val="664900"/>
              </a:solidFill>
              <a:latin typeface="Constantia"/>
              <a:ea typeface="+mn-lt"/>
              <a:cs typeface="+mn-lt"/>
              <a:sym typeface="Constantia"/>
            </a:endParaRPr>
          </a:p>
          <a:p>
            <a:r>
              <a:rPr lang="en-GB" sz="200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many times, and in 1905 and 1907 she toured Australia and New Zealand.</a:t>
            </a:r>
            <a:endParaRPr lang="en-US" sz="200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</p:txBody>
      </p:sp>
      <p:pic>
        <p:nvPicPr>
          <p:cNvPr id="10" name="Picture 9" descr="A picture containing text, outdoor, street, way&#10;&#10;Description automatically generated">
            <a:extLst>
              <a:ext uri="{FF2B5EF4-FFF2-40B4-BE49-F238E27FC236}">
                <a16:creationId xmlns:a16="http://schemas.microsoft.com/office/drawing/2014/main" id="{84F9E817-0E13-C59C-DB1E-F996880FA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1" t="3383" r="12040" b="2439"/>
          <a:stretch/>
        </p:blipFill>
        <p:spPr>
          <a:xfrm rot="389635">
            <a:off x="4981494" y="4115942"/>
            <a:ext cx="2103389" cy="164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ydney in the early 1900s - Australian Geographic">
            <a:extLst>
              <a:ext uri="{FF2B5EF4-FFF2-40B4-BE49-F238E27FC236}">
                <a16:creationId xmlns:a16="http://schemas.microsoft.com/office/drawing/2014/main" id="{E4FE8A1E-0BC4-73D0-E9AC-480A94FA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9146">
            <a:off x="7229664" y="3990268"/>
            <a:ext cx="2264050" cy="1624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1ABCC-1D60-5CD8-EF43-DEAE7CB0B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096" y="773618"/>
            <a:ext cx="487290" cy="462750"/>
          </a:xfrm>
          <a:prstGeom prst="rect">
            <a:avLst/>
          </a:prstGeom>
        </p:spPr>
      </p:pic>
      <p:pic>
        <p:nvPicPr>
          <p:cNvPr id="1028" name="Picture 4" descr="Cate Owen on Twitter | Wellington city, New zealand cities, Auckland new  zealand">
            <a:extLst>
              <a:ext uri="{FF2B5EF4-FFF2-40B4-BE49-F238E27FC236}">
                <a16:creationId xmlns:a16="http://schemas.microsoft.com/office/drawing/2014/main" id="{1D8E8E8E-CC98-825B-4DEA-602288893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782">
            <a:off x="9450610" y="4124601"/>
            <a:ext cx="2374148" cy="165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8C238-17A1-B574-895A-B06CB5F7E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C0FB508-8885-E18B-8C17-53D636B94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13" y="71727"/>
            <a:ext cx="4838090" cy="645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4D6AE3-4D2E-8E5A-E69A-59B2FE876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197" y="4033731"/>
            <a:ext cx="3969183" cy="2304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A004E-09A4-AA86-6FB1-1FFF732AD537}"/>
              </a:ext>
            </a:extLst>
          </p:cNvPr>
          <p:cNvSpPr txBox="1"/>
          <p:nvPr/>
        </p:nvSpPr>
        <p:spPr>
          <a:xfrm>
            <a:off x="4827840" y="4477587"/>
            <a:ext cx="367854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Jessie MacLachlan was given ‘A Hundred Thousand Welcomes’ when she 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</a:rPr>
              <a:t>sang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 in New Zealand in 1905.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15" name="Picture 14" descr="A picture containing person, dress, posing&#10;&#10;Description automatically generated">
            <a:extLst>
              <a:ext uri="{FF2B5EF4-FFF2-40B4-BE49-F238E27FC236}">
                <a16:creationId xmlns:a16="http://schemas.microsoft.com/office/drawing/2014/main" id="{F99BF708-CFCB-FBE3-3FA8-A23E7DE1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5043" y="71727"/>
            <a:ext cx="3464147" cy="6528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6E52FB-56C1-8919-D3D1-E9E2C972C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BE6C78-6A03-85D2-303B-E301054C7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1023">
            <a:off x="11259908" y="524198"/>
            <a:ext cx="558562" cy="5304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FFD4A2-9CAF-90C8-7F16-B0DC11946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01568">
            <a:off x="4394528" y="1360928"/>
            <a:ext cx="866623" cy="822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F4DD5F-7224-CC26-7C2C-3F8BE1D0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218">
            <a:off x="2468001" y="6038111"/>
            <a:ext cx="353290" cy="33549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4B0BE2C-71D3-1F6C-0610-36B3614D7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77846">
            <a:off x="362649" y="666259"/>
            <a:ext cx="3618123" cy="53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3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67;p15">
            <a:extLst>
              <a:ext uri="{FF2B5EF4-FFF2-40B4-BE49-F238E27FC236}">
                <a16:creationId xmlns:a16="http://schemas.microsoft.com/office/drawing/2014/main" id="{A9645633-9C50-101E-D38C-39A00EFA3D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66303">
            <a:off x="8221312" y="1307498"/>
            <a:ext cx="3388422" cy="246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C481B-966F-968B-A484-2CCD6118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8B3BDDB-2007-68F1-C2FC-180F17552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4631">
            <a:off x="1624245" y="59059"/>
            <a:ext cx="6239383" cy="9911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74E37-BEA4-DA8D-4095-C7AB01E9C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7" y="1958320"/>
            <a:ext cx="4919215" cy="30566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7FBBBE-F275-EB95-E68C-F29C160C32D1}"/>
              </a:ext>
            </a:extLst>
          </p:cNvPr>
          <p:cNvSpPr txBox="1"/>
          <p:nvPr/>
        </p:nvSpPr>
        <p:spPr>
          <a:xfrm>
            <a:off x="590334" y="2674389"/>
            <a:ext cx="3946112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Jessie sang in famous concert halls in cities such as Wellington, Sydney, Melbourne, New York, Chicago,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Ottowa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, Toronto…</a:t>
            </a:r>
            <a:endParaRPr lang="en-US" sz="2000" dirty="0">
              <a:solidFill>
                <a:srgbClr val="664900"/>
              </a:solidFill>
              <a:latin typeface="Constantia"/>
              <a:ea typeface="+mn-lt"/>
              <a:cs typeface="+mn-lt"/>
              <a:sym typeface="Constantia"/>
            </a:endParaRPr>
          </a:p>
          <a:p>
            <a:endParaRPr lang="en-GB" sz="2000">
              <a:solidFill>
                <a:srgbClr val="664900"/>
              </a:solidFill>
              <a:latin typeface="Constantia"/>
              <a:ea typeface="+mn-lt"/>
              <a:cs typeface="+mn-lt"/>
              <a:sym typeface="Constantia"/>
            </a:endParaRPr>
          </a:p>
          <a:p>
            <a:r>
              <a:rPr lang="en-GB" sz="200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Melbourne, New York, Chicago, Ottowa, Toronto…</a:t>
            </a:r>
            <a:endParaRPr lang="en-GB" sz="200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16" name="Picture 1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D5516FE-CCC7-2978-B5B2-964244426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4425">
            <a:off x="6793524" y="3565353"/>
            <a:ext cx="5115736" cy="2557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901B6D-CDD6-2A7E-CE0B-9E8DA3AB8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508" y="2212869"/>
            <a:ext cx="436611" cy="4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5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ilding, shore&#10;&#10;Description automatically generated">
            <a:extLst>
              <a:ext uri="{FF2B5EF4-FFF2-40B4-BE49-F238E27FC236}">
                <a16:creationId xmlns:a16="http://schemas.microsoft.com/office/drawing/2014/main" id="{817BC9E8-BC29-D02E-BDCE-3797B64D5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" t="3828" r="1532" b="4188"/>
          <a:stretch/>
        </p:blipFill>
        <p:spPr>
          <a:xfrm>
            <a:off x="64690" y="664443"/>
            <a:ext cx="12204092" cy="49523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F5A25-6FFE-2113-501A-FAFA46178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18" y="3610484"/>
            <a:ext cx="6869423" cy="2498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260E74-F0C8-B28A-21B6-B47F66B47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04171-6B4E-A34E-BD8C-15EADBD6FEB0}"/>
              </a:ext>
            </a:extLst>
          </p:cNvPr>
          <p:cNvSpPr txBox="1"/>
          <p:nvPr/>
        </p:nvSpPr>
        <p:spPr>
          <a:xfrm>
            <a:off x="3818143" y="3978035"/>
            <a:ext cx="6254217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algn="ctr"/>
            <a:r>
              <a:rPr lang="en-GB" sz="200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In March 1914, Jessie MacLachlan sang to 5000 people in New York.</a:t>
            </a:r>
            <a:endParaRPr lang="en-US"/>
          </a:p>
          <a:p>
            <a:pPr marL="2286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 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   Although she didn’t know it at the time, this was the last time she would be on a stage.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</p:txBody>
      </p:sp>
      <p:pic>
        <p:nvPicPr>
          <p:cNvPr id="8" name="Picture 7" descr="A mannequin wearing a white dress&#10;&#10;Description automatically generated with medium confidence">
            <a:extLst>
              <a:ext uri="{FF2B5EF4-FFF2-40B4-BE49-F238E27FC236}">
                <a16:creationId xmlns:a16="http://schemas.microsoft.com/office/drawing/2014/main" id="{4F68BD8E-F0AE-5999-3C69-9DF4C2B1D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45" y="167524"/>
            <a:ext cx="2642521" cy="6250929"/>
          </a:xfrm>
          <a:prstGeom prst="rect">
            <a:avLst/>
          </a:prstGeom>
        </p:spPr>
      </p:pic>
      <p:pic>
        <p:nvPicPr>
          <p:cNvPr id="10" name="Google Shape;275;p16">
            <a:extLst>
              <a:ext uri="{FF2B5EF4-FFF2-40B4-BE49-F238E27FC236}">
                <a16:creationId xmlns:a16="http://schemas.microsoft.com/office/drawing/2014/main" id="{93484BDF-4B9B-B4D2-43C8-5984CC942D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461"/>
          <a:stretch/>
        </p:blipFill>
        <p:spPr>
          <a:xfrm rot="317709">
            <a:off x="5451768" y="5788312"/>
            <a:ext cx="2568428" cy="84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New York - Lower Manhattan (Postcard c.1914) | A postcard vi… | Flickr">
            <a:extLst>
              <a:ext uri="{FF2B5EF4-FFF2-40B4-BE49-F238E27FC236}">
                <a16:creationId xmlns:a16="http://schemas.microsoft.com/office/drawing/2014/main" id="{4D178B45-0495-31C8-24D3-4BE4EBB5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986">
            <a:off x="4894480" y="1161639"/>
            <a:ext cx="3839787" cy="2492169"/>
          </a:xfrm>
          <a:prstGeom prst="rect">
            <a:avLst/>
          </a:prstGeom>
          <a:ln>
            <a:noFill/>
          </a:ln>
          <a:effectLst>
            <a:outerShdw blurRad="114647" dist="139700" dir="2700000" sx="99000" sy="99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6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5E6551-92F9-5FB9-E086-2442B9743AD5}"/>
              </a:ext>
            </a:extLst>
          </p:cNvPr>
          <p:cNvSpPr/>
          <p:nvPr/>
        </p:nvSpPr>
        <p:spPr>
          <a:xfrm>
            <a:off x="4859083" y="900439"/>
            <a:ext cx="6217038" cy="376928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61A853-E57C-3ADB-3022-A54C525B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12" y="4268363"/>
            <a:ext cx="4737202" cy="2038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BAEC1E-A56B-0501-6D7D-302F55A2C288}"/>
              </a:ext>
            </a:extLst>
          </p:cNvPr>
          <p:cNvSpPr txBox="1"/>
          <p:nvPr/>
        </p:nvSpPr>
        <p:spPr>
          <a:xfrm>
            <a:off x="5412866" y="1277651"/>
            <a:ext cx="499778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solidFill>
                  <a:srgbClr val="533901"/>
                </a:solidFill>
                <a:latin typeface="Constantia"/>
              </a:rPr>
              <a:t> On the way back to Scotland after a long tour in Canada and the United</a:t>
            </a:r>
            <a:endParaRPr lang="en-US" dirty="0"/>
          </a:p>
          <a:p>
            <a:pPr algn="ctr"/>
            <a:r>
              <a:rPr lang="en-GB" dirty="0">
                <a:solidFill>
                  <a:srgbClr val="533901"/>
                </a:solidFill>
                <a:latin typeface="Constantia"/>
              </a:rPr>
              <a:t>States of America, Jessie and her husband went to France for some rest.</a:t>
            </a:r>
          </a:p>
          <a:p>
            <a:pPr algn="ctr"/>
            <a:r>
              <a:rPr lang="en-GB" dirty="0">
                <a:solidFill>
                  <a:srgbClr val="533901"/>
                </a:solidFill>
                <a:latin typeface="Constantia"/>
              </a:rPr>
              <a:t>While they were there, the Great War broke out and they barely made it back to Britain on board a cargo-ship with no clean water. Jessie never recovered and she died on the 19th May 1916.</a:t>
            </a:r>
          </a:p>
          <a:p>
            <a:pPr algn="ctr"/>
            <a:endParaRPr lang="en-GB" dirty="0">
              <a:solidFill>
                <a:srgbClr val="533901"/>
              </a:solidFill>
              <a:latin typeface="Constantia"/>
            </a:endParaRP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3E0C1-2297-1774-0992-6659B3A9DBB0}"/>
              </a:ext>
            </a:extLst>
          </p:cNvPr>
          <p:cNvGrpSpPr/>
          <p:nvPr/>
        </p:nvGrpSpPr>
        <p:grpSpPr>
          <a:xfrm>
            <a:off x="624508" y="616786"/>
            <a:ext cx="3795308" cy="5319824"/>
            <a:chOff x="281101" y="602826"/>
            <a:chExt cx="3795308" cy="53198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 descr="A picture containing monitor, television, picture frame, screen&#10;&#10;Description automatically generated">
              <a:extLst>
                <a:ext uri="{FF2B5EF4-FFF2-40B4-BE49-F238E27FC236}">
                  <a16:creationId xmlns:a16="http://schemas.microsoft.com/office/drawing/2014/main" id="{CA430954-CE13-E305-C2CB-5A65248B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481157" y="1365084"/>
              <a:ext cx="5319824" cy="3795308"/>
            </a:xfrm>
            <a:prstGeom prst="rect">
              <a:avLst/>
            </a:prstGeom>
          </p:spPr>
        </p:pic>
        <p:pic>
          <p:nvPicPr>
            <p:cNvPr id="12" name="Picture 11" descr="A picture containing text, old, posing&#10;&#10;Description automatically generated">
              <a:extLst>
                <a:ext uri="{FF2B5EF4-FFF2-40B4-BE49-F238E27FC236}">
                  <a16:creationId xmlns:a16="http://schemas.microsoft.com/office/drawing/2014/main" id="{93570102-7926-C1FC-952D-9335E0CB5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028" y="886479"/>
              <a:ext cx="3250135" cy="474301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54441F-E777-2BDF-4AE6-847AFC61B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02AFA-44CA-459F-E7D0-DA7FB8026D0E}"/>
              </a:ext>
            </a:extLst>
          </p:cNvPr>
          <p:cNvSpPr txBox="1"/>
          <p:nvPr/>
        </p:nvSpPr>
        <p:spPr>
          <a:xfrm>
            <a:off x="5990023" y="4630719"/>
            <a:ext cx="404638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dirty="0">
                <a:solidFill>
                  <a:srgbClr val="533901"/>
                </a:solidFill>
                <a:latin typeface="Constantia"/>
              </a:rPr>
              <a:t>She was buried in Cathcart Cemetery in Glasgow where </a:t>
            </a:r>
            <a:r>
              <a:rPr lang="en-GB" dirty="0">
                <a:solidFill>
                  <a:srgbClr val="533901"/>
                </a:solidFill>
                <a:effectLst/>
                <a:latin typeface="Constantia"/>
              </a:rPr>
              <a:t>a </a:t>
            </a:r>
            <a:r>
              <a:rPr lang="en-GB" dirty="0">
                <a:solidFill>
                  <a:srgbClr val="533901"/>
                </a:solidFill>
                <a:latin typeface="Constantia"/>
              </a:rPr>
              <a:t>beautiful Celtic cross was erected in </a:t>
            </a:r>
            <a:r>
              <a:rPr lang="en-GB" dirty="0">
                <a:solidFill>
                  <a:srgbClr val="533901"/>
                </a:solidFill>
                <a:effectLst/>
                <a:latin typeface="Constantia"/>
              </a:rPr>
              <a:t>1921</a:t>
            </a:r>
            <a:r>
              <a:rPr lang="en-GB" dirty="0">
                <a:solidFill>
                  <a:srgbClr val="533901"/>
                </a:solidFill>
                <a:latin typeface="Constantia"/>
              </a:rPr>
              <a:t> in her memory</a:t>
            </a:r>
            <a:r>
              <a:rPr lang="en-GB" dirty="0">
                <a:solidFill>
                  <a:srgbClr val="533901"/>
                </a:solidFill>
                <a:effectLst/>
                <a:latin typeface="Constantia"/>
              </a:rPr>
              <a:t>. </a:t>
            </a:r>
            <a:endParaRPr lang="en-US" dirty="0">
              <a:latin typeface="Constantia"/>
            </a:endParaRPr>
          </a:p>
          <a:p>
            <a:endParaRPr lang="en-US"/>
          </a:p>
        </p:txBody>
      </p:sp>
      <p:pic>
        <p:nvPicPr>
          <p:cNvPr id="7" name="Picture 6" descr="A picture containing pen, writing implement, stationary&#10;&#10;Description automatically generated">
            <a:extLst>
              <a:ext uri="{FF2B5EF4-FFF2-40B4-BE49-F238E27FC236}">
                <a16:creationId xmlns:a16="http://schemas.microsoft.com/office/drawing/2014/main" id="{9611AA35-9C7E-FB91-A3E0-3EE2AC2509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015" b="55604"/>
          <a:stretch/>
        </p:blipFill>
        <p:spPr>
          <a:xfrm>
            <a:off x="6469388" y="55145"/>
            <a:ext cx="3403039" cy="1324125"/>
          </a:xfrm>
          <a:prstGeom prst="rect">
            <a:avLst/>
          </a:prstGeom>
        </p:spPr>
      </p:pic>
      <p:pic>
        <p:nvPicPr>
          <p:cNvPr id="11" name="Picture 10" descr="A picture containing pen, writing implement, stationary&#10;&#10;Description automatically generated">
            <a:extLst>
              <a:ext uri="{FF2B5EF4-FFF2-40B4-BE49-F238E27FC236}">
                <a16:creationId xmlns:a16="http://schemas.microsoft.com/office/drawing/2014/main" id="{A251AE2D-73A0-F91E-DE9A-2ADE49B3D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652" r="60140"/>
          <a:stretch/>
        </p:blipFill>
        <p:spPr>
          <a:xfrm>
            <a:off x="3715012" y="4111474"/>
            <a:ext cx="2288141" cy="2405800"/>
          </a:xfrm>
          <a:prstGeom prst="rect">
            <a:avLst/>
          </a:prstGeom>
        </p:spPr>
      </p:pic>
      <p:pic>
        <p:nvPicPr>
          <p:cNvPr id="18" name="Picture 17" descr="A picture containing pen, writing implement, stationary&#10;&#10;Description automatically generated">
            <a:extLst>
              <a:ext uri="{FF2B5EF4-FFF2-40B4-BE49-F238E27FC236}">
                <a16:creationId xmlns:a16="http://schemas.microsoft.com/office/drawing/2014/main" id="{8BFD96A1-6871-5961-22D0-7EB253B6E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22" t="47622"/>
          <a:stretch/>
        </p:blipFill>
        <p:spPr>
          <a:xfrm>
            <a:off x="9661694" y="4522172"/>
            <a:ext cx="2532167" cy="19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5750DBE-764C-5876-E103-2A53B5E3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24998">
            <a:off x="712112" y="4295394"/>
            <a:ext cx="2396259" cy="3154569"/>
          </a:xfrm>
          <a:prstGeom prst="rect">
            <a:avLst/>
          </a:prstGeom>
        </p:spPr>
      </p:pic>
      <p:pic>
        <p:nvPicPr>
          <p:cNvPr id="11" name="Picture 10" descr="A picture containing person, standing, dress&#10;&#10;Description automatically generated">
            <a:extLst>
              <a:ext uri="{FF2B5EF4-FFF2-40B4-BE49-F238E27FC236}">
                <a16:creationId xmlns:a16="http://schemas.microsoft.com/office/drawing/2014/main" id="{744ED6FA-A690-7F63-25E4-F032608FE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4"/>
          <a:stretch/>
        </p:blipFill>
        <p:spPr>
          <a:xfrm>
            <a:off x="4996765" y="-36178"/>
            <a:ext cx="2993790" cy="6894178"/>
          </a:xfrm>
          <a:prstGeom prst="rect">
            <a:avLst/>
          </a:prstGeom>
        </p:spPr>
      </p:pic>
      <p:pic>
        <p:nvPicPr>
          <p:cNvPr id="8" name="Google Shape;290;p18">
            <a:extLst>
              <a:ext uri="{FF2B5EF4-FFF2-40B4-BE49-F238E27FC236}">
                <a16:creationId xmlns:a16="http://schemas.microsoft.com/office/drawing/2014/main" id="{0C2C8438-B358-CE05-3333-88733AFBC07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 l="-2609" t="25543" r="2609" b="22284"/>
          <a:stretch/>
        </p:blipFill>
        <p:spPr>
          <a:xfrm rot="21301173">
            <a:off x="5639209" y="3302072"/>
            <a:ext cx="6240256" cy="254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81F14-ED70-6DCF-7ADB-79D63399C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7" name="Google Shape;288;p18">
            <a:extLst>
              <a:ext uri="{FF2B5EF4-FFF2-40B4-BE49-F238E27FC236}">
                <a16:creationId xmlns:a16="http://schemas.microsoft.com/office/drawing/2014/main" id="{EFD1FF21-A14F-D084-F33B-A09D420D10E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 rot="21252401">
            <a:off x="1827098" y="2998578"/>
            <a:ext cx="3962262" cy="254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289;p18">
            <a:extLst>
              <a:ext uri="{FF2B5EF4-FFF2-40B4-BE49-F238E27FC236}">
                <a16:creationId xmlns:a16="http://schemas.microsoft.com/office/drawing/2014/main" id="{DC0D5C57-0A2D-E598-4F7A-C24A54194360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 rot="402627">
            <a:off x="7722946" y="760137"/>
            <a:ext cx="3077337" cy="22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2FC4-1390-5DB6-2F99-ABA656024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39" y="220395"/>
            <a:ext cx="5611757" cy="3544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2A40F-883B-9DD3-09A2-AA37EA36D1DB}"/>
              </a:ext>
            </a:extLst>
          </p:cNvPr>
          <p:cNvSpPr txBox="1"/>
          <p:nvPr/>
        </p:nvSpPr>
        <p:spPr>
          <a:xfrm>
            <a:off x="947601" y="810942"/>
            <a:ext cx="419932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+mn-lt"/>
                <a:cs typeface="+mn-lt"/>
                <a:sym typeface="Constantia"/>
              </a:rPr>
              <a:t>Over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+mn-lt"/>
                <a:cs typeface="+mn-lt"/>
                <a:sym typeface="Constantia"/>
              </a:rPr>
              <a:t> the years, Jessie MacLachlan’s voice, and all she did to share Gaelic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onstantia"/>
              <a:ea typeface="+mn-lt"/>
              <a:cs typeface="+mn-lt"/>
              <a:sym typeface="Constantia"/>
            </a:endParaRPr>
          </a:p>
          <a:p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+mn-lt"/>
                <a:cs typeface="+mn-lt"/>
                <a:sym typeface="Constantia"/>
              </a:rPr>
              <a:t>songs the world, was forgotten, and her memorial cross fell to the ground.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onstantia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598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BA5DC5-0333-C863-5A63-37C9825AA6D2}"/>
              </a:ext>
            </a:extLst>
          </p:cNvPr>
          <p:cNvSpPr/>
          <p:nvPr/>
        </p:nvSpPr>
        <p:spPr>
          <a:xfrm>
            <a:off x="4231167" y="3173538"/>
            <a:ext cx="5158490" cy="214063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4EF7-A15C-0843-883D-BCE44A2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B1746-5410-ABD7-21D8-51F2279E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588974" y="2401173"/>
            <a:ext cx="2303274" cy="420008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F8D2C-8402-1D50-92E5-3CCA459FA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724" y="167706"/>
            <a:ext cx="6235700" cy="3619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EDE51-9A24-BABE-9010-1E34430C4840}"/>
              </a:ext>
            </a:extLst>
          </p:cNvPr>
          <p:cNvSpPr txBox="1"/>
          <p:nvPr/>
        </p:nvSpPr>
        <p:spPr>
          <a:xfrm>
            <a:off x="4249478" y="648808"/>
            <a:ext cx="4939686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+mn-lt"/>
              <a:cs typeface="Times New Roman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cs typeface="Times New Roman"/>
                <a:sym typeface="Times New Roman"/>
              </a:rPr>
              <a:t>There is an old Gaelic proverb:</a:t>
            </a:r>
            <a:r>
              <a:rPr lang="en-GB" sz="2000" dirty="0">
                <a:solidFill>
                  <a:srgbClr val="664900"/>
                </a:solidFill>
                <a:ea typeface="+mn-lt"/>
                <a:cs typeface="+mn-lt"/>
                <a:sym typeface="Times New Roman"/>
              </a:rPr>
              <a:t> ‘</a:t>
            </a:r>
            <a:r>
              <a:rPr lang="en-GB" sz="2000" i="1" dirty="0">
                <a:latin typeface="Constantia"/>
                <a:cs typeface="Times New Roman"/>
                <a:sym typeface="Times New Roman"/>
              </a:rPr>
              <a:t>Remember the people that you came from</a:t>
            </a:r>
            <a:r>
              <a:rPr lang="en-GB" sz="2000" dirty="0">
                <a:solidFill>
                  <a:srgbClr val="664900"/>
                </a:solidFill>
                <a:ea typeface="+mn-lt"/>
                <a:cs typeface="+mn-lt"/>
                <a:sym typeface="Times New Roman"/>
              </a:rPr>
              <a:t>’,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cs typeface="Times New Roman"/>
                <a:sym typeface="Times New Roman"/>
              </a:rPr>
              <a:t>and by re-telling Jessie MacLachlan’s amazing story, we hope that people will</a:t>
            </a:r>
          </a:p>
          <a:p>
            <a:pPr marL="457200" algn="ctr">
              <a:lnSpc>
                <a:spcPct val="114999"/>
              </a:lnSpc>
            </a:pPr>
            <a:r>
              <a:rPr lang="en-GB" sz="2000" dirty="0">
                <a:solidFill>
                  <a:srgbClr val="664900"/>
                </a:solidFill>
                <a:latin typeface="Constantia"/>
                <a:cs typeface="Times New Roman"/>
                <a:sym typeface="Times New Roman"/>
              </a:rPr>
              <a:t>remember her again with honour and pride</a:t>
            </a:r>
            <a:r>
              <a:rPr lang="en-GB" sz="2000" dirty="0">
                <a:solidFill>
                  <a:srgbClr val="664900"/>
                </a:solidFill>
                <a:ea typeface="+mn-lt"/>
                <a:cs typeface="+mn-lt"/>
                <a:sym typeface="Times New Roman"/>
              </a:rPr>
              <a:t>.</a:t>
            </a:r>
            <a:endParaRPr lang="en-GB" dirty="0">
              <a:ea typeface="+mn-lt"/>
              <a:cs typeface="+mn-lt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71D98-41B1-AE3D-C5AC-7F14841DCDCF}"/>
              </a:ext>
            </a:extLst>
          </p:cNvPr>
          <p:cNvSpPr txBox="1"/>
          <p:nvPr/>
        </p:nvSpPr>
        <p:spPr>
          <a:xfrm>
            <a:off x="4496028" y="3711457"/>
            <a:ext cx="469313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rgbClr val="664900"/>
                </a:solidFill>
                <a:latin typeface="Constantia"/>
                <a:ea typeface="Times New Roman"/>
                <a:cs typeface="Times New Roman"/>
                <a:sym typeface="Times New Roman"/>
              </a:rPr>
              <a:t>In 2022, Jessie's memorial cross was repaired so that all can see and learn of the memory of the amazing singer and Gaelic feminine icon that was Jessie Niven MacLachlan.</a:t>
            </a:r>
            <a:r>
              <a:rPr lang="en-GB" sz="1800" dirty="0">
                <a:solidFill>
                  <a:srgbClr val="664900"/>
                </a:solidFill>
                <a:latin typeface="Constantia"/>
                <a:ea typeface="Times New Roman"/>
                <a:cs typeface="Times New Roman"/>
                <a:sym typeface="Times New Roman"/>
              </a:rPr>
              <a:t> </a:t>
            </a:r>
            <a:endParaRPr lang="en-GB" sz="1800" dirty="0">
              <a:solidFill>
                <a:srgbClr val="664900"/>
              </a:solidFill>
              <a:latin typeface="Constantia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picture containing person, dress, posing&#10;&#10;Description automatically generated">
            <a:extLst>
              <a:ext uri="{FF2B5EF4-FFF2-40B4-BE49-F238E27FC236}">
                <a16:creationId xmlns:a16="http://schemas.microsoft.com/office/drawing/2014/main" id="{E6F90233-2F9B-4FD5-0C81-90AB00B29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204" y="167706"/>
            <a:ext cx="3414025" cy="6433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61A8D7-4476-885F-ED6F-E33C328A2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89239">
            <a:off x="5480709" y="4846198"/>
            <a:ext cx="2506663" cy="21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56534EE1-62E2-181D-CC9D-D5494E65B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424" t="-1" r="5698" b="793"/>
          <a:stretch/>
        </p:blipFill>
        <p:spPr>
          <a:xfrm>
            <a:off x="425875" y="494344"/>
            <a:ext cx="2856339" cy="5716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D72A34C7-50B2-20DE-DE71-E7AE1E9AB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572" y="608717"/>
            <a:ext cx="5820072" cy="5992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148AD-1B81-35C6-ADB0-306C73F03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5CC781-273E-5A95-DC65-0C6246C3637B}"/>
              </a:ext>
            </a:extLst>
          </p:cNvPr>
          <p:cNvSpPr txBox="1"/>
          <p:nvPr/>
        </p:nvSpPr>
        <p:spPr>
          <a:xfrm>
            <a:off x="3631599" y="422953"/>
            <a:ext cx="821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64900"/>
                </a:solidFill>
                <a:latin typeface="Nexa Rust Script B 02" pitchFamily="2" charset="77"/>
              </a:rPr>
              <a:t>Jessie Niven MacLachlan (1866 - 1916)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D5B2C1-BFB4-D186-4F96-8754B7E0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085" y="1389830"/>
            <a:ext cx="6281830" cy="4819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DED8FB-F46A-1FB4-A6A3-C4759B823E99}"/>
              </a:ext>
            </a:extLst>
          </p:cNvPr>
          <p:cNvSpPr txBox="1"/>
          <p:nvPr/>
        </p:nvSpPr>
        <p:spPr>
          <a:xfrm>
            <a:off x="3981856" y="1461654"/>
            <a:ext cx="4228288" cy="406265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cs typeface="Times New Roman"/>
                <a:sym typeface="Constantia"/>
              </a:rPr>
              <a:t>Jessie MacLachlan was a famous singer.</a:t>
            </a:r>
            <a:endParaRPr lang="en-GB" sz="2000" dirty="0">
              <a:solidFill>
                <a:srgbClr val="664900"/>
              </a:solidFill>
              <a:latin typeface="Constantia"/>
              <a:cs typeface="Times New Roman"/>
            </a:endParaRPr>
          </a:p>
          <a:p>
            <a:pPr algn="ctr"/>
            <a:endParaRPr lang="en-GB" sz="2000" dirty="0">
              <a:solidFill>
                <a:srgbClr val="664900"/>
              </a:solidFill>
              <a:latin typeface="Constantia"/>
              <a:cs typeface="Times New Roman"/>
            </a:endParaRPr>
          </a:p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cs typeface="Times New Roman"/>
                <a:sym typeface="Constantia"/>
              </a:rPr>
              <a:t>She sang in big, impressive halls around the world.</a:t>
            </a:r>
            <a:endParaRPr lang="en-GB" sz="2000" dirty="0">
              <a:solidFill>
                <a:srgbClr val="664900"/>
              </a:solidFill>
              <a:latin typeface="Constantia"/>
              <a:cs typeface="Times New Roman"/>
            </a:endParaRPr>
          </a:p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cs typeface="Times New Roman"/>
                <a:sym typeface="Constantia"/>
              </a:rPr>
              <a:t>Thousands came to hear her sing.</a:t>
            </a:r>
            <a:endParaRPr lang="en-GB" sz="2000" dirty="0">
              <a:solidFill>
                <a:srgbClr val="664900"/>
              </a:solidFill>
              <a:latin typeface="Constantia"/>
              <a:cs typeface="Times New Roman"/>
            </a:endParaRPr>
          </a:p>
          <a:p>
            <a:pPr algn="ctr"/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cs typeface="Times New Roman"/>
              </a:rPr>
              <a:t>She sang Scottish songs so beautifully, that people called her</a:t>
            </a:r>
            <a:endParaRPr lang="en-GB" sz="2000" b="1" i="1" dirty="0">
              <a:solidFill>
                <a:srgbClr val="664900"/>
              </a:solidFill>
              <a:latin typeface="Constantia"/>
              <a:cs typeface="Times New Roman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 </a:t>
            </a:r>
            <a:r>
              <a:rPr lang="en-GB" sz="2000" b="1" i="1">
                <a:solidFill>
                  <a:srgbClr val="664900"/>
                </a:solidFill>
                <a:latin typeface="Constantia"/>
                <a:cs typeface="Times New Roman"/>
              </a:rPr>
              <a:t>‘The Queen of</a:t>
            </a:r>
            <a:r>
              <a:rPr lang="en-GB" sz="2000" b="1" i="1">
                <a:solidFill>
                  <a:srgbClr val="664900"/>
                </a:solidFill>
                <a:latin typeface="Constantia"/>
                <a:cs typeface="Times New Roman"/>
                <a:sym typeface="Constantia"/>
              </a:rPr>
              <a:t> </a:t>
            </a:r>
            <a:r>
              <a:rPr lang="en-GB" sz="2000" b="1" i="1">
                <a:solidFill>
                  <a:srgbClr val="664900"/>
                </a:solidFill>
                <a:latin typeface="Constantia"/>
                <a:cs typeface="Times New Roman"/>
              </a:rPr>
              <a:t>Scottish Song’.</a:t>
            </a:r>
          </a:p>
          <a:p>
            <a:pPr algn="ctr"/>
            <a:br>
              <a:rPr lang="en-GB" sz="2000" dirty="0">
                <a:latin typeface="Constantia"/>
                <a:ea typeface="Constantia"/>
                <a:cs typeface="Times New Roman"/>
                <a:sym typeface="Constantia"/>
              </a:rPr>
            </a:br>
            <a:endParaRPr lang="en-GB" sz="2000">
              <a:solidFill>
                <a:srgbClr val="664900"/>
              </a:solidFill>
              <a:latin typeface="Constantia"/>
              <a:cs typeface="Times New Roman"/>
            </a:endParaRP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8F65D2-BFE7-5800-36B9-FC66D6FA5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710" y="5561160"/>
            <a:ext cx="974580" cy="9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17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0EA08-445D-8063-DC0B-36A268E7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741" y="5092719"/>
            <a:ext cx="1310137" cy="276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EBA84-2562-5E38-B0E9-C2D89B18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80" y="169700"/>
            <a:ext cx="1691640" cy="1324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D0812-CEBF-59C9-51CB-2A6CF7E636E1}"/>
              </a:ext>
            </a:extLst>
          </p:cNvPr>
          <p:cNvSpPr txBox="1"/>
          <p:nvPr/>
        </p:nvSpPr>
        <p:spPr>
          <a:xfrm>
            <a:off x="630538" y="3976256"/>
            <a:ext cx="1093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4AF3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www.watercolourmusic.co.uk</a:t>
            </a:r>
            <a:r>
              <a:rPr lang="en-US" dirty="0">
                <a:solidFill>
                  <a:srgbClr val="D4AF37"/>
                </a:solidFill>
              </a:rPr>
              <a:t> | </a:t>
            </a:r>
            <a:r>
              <a:rPr lang="en-US" dirty="0">
                <a:solidFill>
                  <a:srgbClr val="D4AF3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www.storlann.co.uk</a:t>
            </a:r>
            <a:r>
              <a:rPr lang="en-US" dirty="0">
                <a:solidFill>
                  <a:srgbClr val="D4AF37"/>
                </a:solidFill>
              </a:rPr>
              <a:t>. | </a:t>
            </a:r>
            <a:r>
              <a:rPr lang="en-US" dirty="0">
                <a:solidFill>
                  <a:srgbClr val="D4AF3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www.gaelic.education</a:t>
            </a:r>
            <a:r>
              <a:rPr lang="en-US" dirty="0">
                <a:solidFill>
                  <a:srgbClr val="D4AF37"/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9DCCBA-781E-F8FE-FBE4-B3AC9F91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934385"/>
            <a:ext cx="29972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AC94A14-E037-C8D8-0AE4-83961118F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0501" y="3287677"/>
            <a:ext cx="1490991" cy="447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4FDD7-4EEE-A8D6-6697-35A23D43CA93}"/>
              </a:ext>
            </a:extLst>
          </p:cNvPr>
          <p:cNvSpPr txBox="1"/>
          <p:nvPr/>
        </p:nvSpPr>
        <p:spPr>
          <a:xfrm>
            <a:off x="3342326" y="4586870"/>
            <a:ext cx="550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©</a:t>
            </a:r>
            <a:r>
              <a:rPr lang="en-GB" dirty="0">
                <a:effectLst/>
              </a:rPr>
              <a:t>  </a:t>
            </a:r>
            <a:r>
              <a:rPr lang="en-GB" sz="1800" dirty="0" err="1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Màiri</a:t>
            </a:r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Anna </a:t>
            </a:r>
            <a:r>
              <a:rPr lang="en-GB" sz="1800" dirty="0" err="1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NicUalraig</a:t>
            </a:r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&amp; Kerrie </a:t>
            </a:r>
            <a:r>
              <a:rPr lang="en-GB" sz="1800" dirty="0" err="1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Cheannadach</a:t>
            </a:r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0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0E4FFD-5A58-E071-3FF2-F7824616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025" y="198311"/>
            <a:ext cx="4671928" cy="7439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E591C-3FC1-096D-4C72-7B1A773706B5}"/>
              </a:ext>
            </a:extLst>
          </p:cNvPr>
          <p:cNvSpPr txBox="1"/>
          <p:nvPr/>
        </p:nvSpPr>
        <p:spPr>
          <a:xfrm>
            <a:off x="38427" y="218284"/>
            <a:ext cx="9269670" cy="94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664900"/>
                </a:solidFill>
                <a:latin typeface="Nexa Rust Script B 02" pitchFamily="2" charset="77"/>
              </a:rPr>
              <a:t>‘</a:t>
            </a:r>
            <a:r>
              <a:rPr lang="en-US" sz="5400" b="1" dirty="0" err="1">
                <a:solidFill>
                  <a:srgbClr val="664900"/>
                </a:solidFill>
                <a:latin typeface="Nexa Rust Script B 02" pitchFamily="2" charset="77"/>
              </a:rPr>
              <a:t>Smeòrach</a:t>
            </a:r>
            <a:r>
              <a:rPr lang="en-US" sz="5400" b="1" dirty="0">
                <a:solidFill>
                  <a:srgbClr val="664900"/>
                </a:solidFill>
                <a:latin typeface="Nexa Rust Script B 02" pitchFamily="2" charset="77"/>
              </a:rPr>
              <a:t> nan </a:t>
            </a:r>
            <a:r>
              <a:rPr lang="en-US" sz="5400" b="1" dirty="0" err="1">
                <a:solidFill>
                  <a:srgbClr val="664900"/>
                </a:solidFill>
                <a:latin typeface="Nexa Rust Script B 02" pitchFamily="2" charset="77"/>
              </a:rPr>
              <a:t>Gàidheal</a:t>
            </a:r>
            <a:r>
              <a:rPr lang="en-US" sz="5400" b="1" dirty="0">
                <a:solidFill>
                  <a:srgbClr val="664900"/>
                </a:solidFill>
                <a:latin typeface="Nexa Rust Script B 02" pitchFamily="2" charset="77"/>
              </a:rPr>
              <a:t>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CF0BE-1F04-E07E-A756-C8690688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7" y="1347753"/>
            <a:ext cx="7366030" cy="4276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248D7-E9A1-A570-9113-539291448B93}"/>
              </a:ext>
            </a:extLst>
          </p:cNvPr>
          <p:cNvSpPr txBox="1"/>
          <p:nvPr/>
        </p:nvSpPr>
        <p:spPr>
          <a:xfrm>
            <a:off x="1216193" y="1781907"/>
            <a:ext cx="5473366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100" dirty="0">
                <a:solidFill>
                  <a:srgbClr val="664900"/>
                </a:solidFill>
                <a:latin typeface="Constantia"/>
              </a:rPr>
              <a:t>Wherever Jessie MacLachlan sang, she always had Gaelic songs in her programme.</a:t>
            </a:r>
            <a:endParaRPr lang="en-US" sz="2100" dirty="0">
              <a:solidFill>
                <a:srgbClr val="664900"/>
              </a:solidFill>
              <a:latin typeface="Constantia"/>
            </a:endParaRPr>
          </a:p>
          <a:p>
            <a:endParaRPr lang="en-GB" sz="2100" dirty="0">
              <a:solidFill>
                <a:srgbClr val="664900"/>
              </a:solidFill>
              <a:latin typeface="Constantia"/>
            </a:endParaRPr>
          </a:p>
          <a:p>
            <a:r>
              <a:rPr lang="en-GB" sz="2100" dirty="0">
                <a:solidFill>
                  <a:srgbClr val="664900"/>
                </a:solidFill>
                <a:latin typeface="Constantia"/>
              </a:rPr>
              <a:t>She was proud of the language she learned as a young girl in Oban.</a:t>
            </a:r>
          </a:p>
          <a:p>
            <a:endParaRPr lang="en-GB" sz="2100" dirty="0">
              <a:solidFill>
                <a:srgbClr val="664900"/>
              </a:solidFill>
              <a:latin typeface="Constantia"/>
            </a:endParaRPr>
          </a:p>
          <a:p>
            <a:r>
              <a:rPr lang="en-GB" sz="2100" dirty="0">
                <a:solidFill>
                  <a:srgbClr val="664900"/>
                </a:solidFill>
                <a:latin typeface="Constantia"/>
              </a:rPr>
              <a:t>‘The Song-thrush of the Gaels’ was what the Gaels called here – do you know why?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/>
              </a:rPr>
              <a:t>   </a:t>
            </a:r>
            <a:endParaRPr lang="en-US" dirty="0"/>
          </a:p>
          <a:p>
            <a:endParaRPr lang="en-US" sz="2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3C410-63B9-5B08-6B19-C159EA486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8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0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boat, white&#10;&#10;Description automatically generated">
            <a:extLst>
              <a:ext uri="{FF2B5EF4-FFF2-40B4-BE49-F238E27FC236}">
                <a16:creationId xmlns:a16="http://schemas.microsoft.com/office/drawing/2014/main" id="{A49765BD-0F02-42D4-A946-0FD17E19F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5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4AC9B-7D32-1A3A-E27B-35DFB148E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7" name="Google Shape;173;p4">
            <a:extLst>
              <a:ext uri="{FF2B5EF4-FFF2-40B4-BE49-F238E27FC236}">
                <a16:creationId xmlns:a16="http://schemas.microsoft.com/office/drawing/2014/main" id="{05C8B198-49B8-4339-FBA8-C7F349F6090C}"/>
              </a:ext>
            </a:extLst>
          </p:cNvPr>
          <p:cNvSpPr/>
          <p:nvPr/>
        </p:nvSpPr>
        <p:spPr>
          <a:xfrm>
            <a:off x="206604" y="260149"/>
            <a:ext cx="9495807" cy="7078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19868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1: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Nighean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òg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a’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fàs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suas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anns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Òban</a:t>
            </a:r>
            <a:endParaRPr sz="4000" b="1" cap="none" dirty="0">
              <a:solidFill>
                <a:srgbClr val="664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23F4D-8532-7C0C-CBEA-312B0492F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73" y="3364434"/>
            <a:ext cx="5610262" cy="2918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842291-4227-6179-E44C-07874FBC7354}"/>
              </a:ext>
            </a:extLst>
          </p:cNvPr>
          <p:cNvSpPr txBox="1"/>
          <p:nvPr/>
        </p:nvSpPr>
        <p:spPr>
          <a:xfrm>
            <a:off x="678012" y="3701014"/>
            <a:ext cx="506609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Jessie was only eight years old when she started singing in the church choir.</a:t>
            </a:r>
          </a:p>
          <a:p>
            <a:endParaRPr lang="en-GB" sz="2000" dirty="0">
              <a:solidFill>
                <a:srgbClr val="664900"/>
              </a:solidFill>
              <a:latin typeface="Constantia"/>
              <a:sym typeface="Constantia"/>
            </a:endParaRPr>
          </a:p>
          <a:p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Singing and Gaelic were in the family, and Jessie sang Gaelic songs when</a:t>
            </a:r>
            <a:endParaRPr lang="en-GB" sz="2000" dirty="0">
              <a:solidFill>
                <a:srgbClr val="664900"/>
              </a:solidFill>
              <a:latin typeface="Constantia"/>
            </a:endParaRPr>
          </a:p>
          <a:p>
            <a:r>
              <a:rPr lang="en-GB" sz="2000" dirty="0">
                <a:solidFill>
                  <a:srgbClr val="664900"/>
                </a:solidFill>
                <a:latin typeface="Constantia"/>
                <a:sym typeface="Constantia"/>
              </a:rPr>
              <a:t>she was young.</a:t>
            </a:r>
            <a:endParaRPr lang="en-GB" sz="2000" dirty="0">
              <a:solidFill>
                <a:srgbClr val="664900"/>
              </a:solidFill>
              <a:latin typeface="Constantia"/>
            </a:endParaRPr>
          </a:p>
          <a:p>
            <a:endParaRPr lang="en-US" sz="2000" dirty="0">
              <a:solidFill>
                <a:srgbClr val="664900"/>
              </a:solidFill>
              <a:latin typeface="Constanti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07A2BC-98D9-4460-11E0-69EFB7D4D57E}"/>
              </a:ext>
            </a:extLst>
          </p:cNvPr>
          <p:cNvGrpSpPr/>
          <p:nvPr/>
        </p:nvGrpSpPr>
        <p:grpSpPr>
          <a:xfrm>
            <a:off x="6685109" y="3553037"/>
            <a:ext cx="4023065" cy="2567560"/>
            <a:chOff x="6685109" y="3541502"/>
            <a:chExt cx="4023065" cy="25675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6FE3A7-EB63-C82C-07B8-D3F9A58ED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5109" y="3541502"/>
              <a:ext cx="4023065" cy="2540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6A4AAF-976A-DCEE-98A6-5B4AEB8CB276}"/>
                </a:ext>
              </a:extLst>
            </p:cNvPr>
            <p:cNvSpPr txBox="1"/>
            <p:nvPr/>
          </p:nvSpPr>
          <p:spPr>
            <a:xfrm>
              <a:off x="7059551" y="3862293"/>
              <a:ext cx="3274179" cy="224676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/>
                  <a:sym typeface="Constantia"/>
                </a:rPr>
                <a:t>Her voice was so beautiful that people in the town advised her parents that</a:t>
              </a:r>
              <a:endPara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</a:endParaRPr>
            </a:p>
            <a:p>
              <a:pPr algn="ctr"/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/>
                  <a:sym typeface="Constantia"/>
                </a:rPr>
                <a:t>she should have </a:t>
              </a:r>
              <a:r>
                <a:rPr lang="en-GB" sz="20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/>
                  <a:sym typeface="Constantia"/>
                </a:rPr>
                <a:t>a professional training.</a:t>
              </a:r>
              <a:endParaRPr lang="en-GB" sz="200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</a:endParaRPr>
            </a:p>
            <a:p>
              <a:pPr algn="ctr"/>
              <a:endParaRPr lang="en-GB" sz="200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</a:endParaRPr>
            </a:p>
            <a:p>
              <a:endPara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6AE79E-6891-FB10-B36E-AE959D193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846" y="1108351"/>
            <a:ext cx="2028705" cy="48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F58C0-4054-EA75-DEFA-9E7BFEFB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F6E5F-D294-04F7-0BDD-1D10B7A3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1087655"/>
            <a:ext cx="9983556" cy="55646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C67E86-237C-2D64-E7C6-80E6E933FCA2}"/>
              </a:ext>
            </a:extLst>
          </p:cNvPr>
          <p:cNvGrpSpPr/>
          <p:nvPr/>
        </p:nvGrpSpPr>
        <p:grpSpPr>
          <a:xfrm>
            <a:off x="259882" y="288758"/>
            <a:ext cx="5563403" cy="2819518"/>
            <a:chOff x="625642" y="462013"/>
            <a:chExt cx="5563403" cy="28195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84962A-FD4A-BE40-07D8-F650A8187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642" y="462013"/>
              <a:ext cx="5563403" cy="28105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6CFE3E-FE35-4C01-4F63-2251D5E02B04}"/>
                </a:ext>
              </a:extLst>
            </p:cNvPr>
            <p:cNvSpPr txBox="1"/>
            <p:nvPr/>
          </p:nvSpPr>
          <p:spPr>
            <a:xfrm>
              <a:off x="1151015" y="757763"/>
              <a:ext cx="4831882" cy="25237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rgbClr val="664900"/>
                  </a:solidFill>
                  <a:latin typeface="Constantia"/>
                  <a:ea typeface="+mn-lt"/>
                  <a:cs typeface="+mn-lt"/>
                  <a:sym typeface="Constantia"/>
                </a:rPr>
                <a:t>Jessie first went to Glasgow – the first</a:t>
              </a:r>
              <a:endParaRPr lang="en-US"/>
            </a:p>
            <a:p>
              <a:r>
                <a:rPr lang="en-GB" sz="2000" dirty="0">
                  <a:solidFill>
                    <a:srgbClr val="664900"/>
                  </a:solidFill>
                  <a:latin typeface="Constantia"/>
                  <a:ea typeface="+mn-lt"/>
                  <a:cs typeface="+mn-lt"/>
                  <a:sym typeface="Constantia"/>
                </a:rPr>
                <a:t>step on the road to becoming a big</a:t>
              </a:r>
              <a:endParaRPr lang="en-GB"/>
            </a:p>
            <a:p>
              <a:r>
                <a:rPr lang="en-GB" sz="2000" dirty="0">
                  <a:solidFill>
                    <a:srgbClr val="664900"/>
                  </a:solidFill>
                  <a:latin typeface="Constantia"/>
                  <a:ea typeface="+mn-lt"/>
                  <a:cs typeface="+mn-lt"/>
                  <a:sym typeface="Constantia"/>
                </a:rPr>
                <a:t>star.</a:t>
              </a:r>
              <a:endPara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</a:endParaRPr>
            </a:p>
            <a:p>
              <a:endParaRPr lang="en-GB" sz="200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endParaRPr>
            </a:p>
            <a:p>
              <a:r>
                <a:rPr lang="en-GB" sz="2000" dirty="0">
                  <a:solidFill>
                    <a:srgbClr val="664900"/>
                  </a:solidFill>
                  <a:latin typeface="Constantia"/>
                  <a:ea typeface="+mn-lt"/>
                  <a:cs typeface="+mn-lt"/>
                  <a:sym typeface="Constantia"/>
                </a:rPr>
                <a:t>She was about seventeen at the time – how do you think she felt, leaving</a:t>
              </a:r>
            </a:p>
            <a:p>
              <a:r>
                <a:rPr lang="en-GB" sz="2000" dirty="0">
                  <a:solidFill>
                    <a:srgbClr val="664900"/>
                  </a:solidFill>
                  <a:latin typeface="Constantia"/>
                  <a:ea typeface="+mn-lt"/>
                  <a:cs typeface="+mn-lt"/>
                  <a:sym typeface="Constantia"/>
                </a:rPr>
                <a:t>Oban to go to the big city?</a:t>
              </a:r>
              <a:endPara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</a:endParaRPr>
            </a:p>
            <a:p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DF40D89-744A-475D-7C36-526E6509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79908" y="134752"/>
            <a:ext cx="6037584" cy="4047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7E6A5-8D65-4D1A-37D5-98DB47A9F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53469">
            <a:off x="10951490" y="3736638"/>
            <a:ext cx="974580" cy="92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F12902-343F-9DF2-4147-B8F9D5738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1023">
            <a:off x="6664326" y="496277"/>
            <a:ext cx="558562" cy="530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3D1F6B-5EF4-7849-873A-E75F406AD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8460">
            <a:off x="6807198" y="2129285"/>
            <a:ext cx="945418" cy="8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standing, dress&#10;&#10;Description automatically generated">
            <a:extLst>
              <a:ext uri="{FF2B5EF4-FFF2-40B4-BE49-F238E27FC236}">
                <a16:creationId xmlns:a16="http://schemas.microsoft.com/office/drawing/2014/main" id="{96B44B4A-337C-3C6C-FE90-F563A4DCA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4"/>
          <a:stretch/>
        </p:blipFill>
        <p:spPr>
          <a:xfrm>
            <a:off x="322285" y="-65495"/>
            <a:ext cx="2893102" cy="6662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7A9989-EB65-0CC6-818D-09634637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821886-3B50-067B-C071-C21B2F9ED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435" y="67456"/>
            <a:ext cx="4625230" cy="3076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FEBE99-B20B-6D3D-5373-F67306F62A34}"/>
              </a:ext>
            </a:extLst>
          </p:cNvPr>
          <p:cNvSpPr txBox="1"/>
          <p:nvPr/>
        </p:nvSpPr>
        <p:spPr>
          <a:xfrm>
            <a:off x="3126010" y="640182"/>
            <a:ext cx="3892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 dirty="0">
                <a:latin typeface="Constantia"/>
                <a:ea typeface="Constantia"/>
                <a:cs typeface="Constantia"/>
                <a:sym typeface="Constantia"/>
              </a:rPr>
              <a:t>As I became more proficient at singing, I was sent to Glasgow for more advanced tuition. I was determined to  make a profession of singing and so I went to London and studied popular opera, oratorio, and standard songs.</a:t>
            </a:r>
            <a:endParaRPr lang="en-GB" sz="1800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A5B4E6-407D-C1EA-D918-29EB44B4B8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41"/>
          <a:stretch/>
        </p:blipFill>
        <p:spPr>
          <a:xfrm>
            <a:off x="7647949" y="393847"/>
            <a:ext cx="4539396" cy="3536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E49A1-26DB-86C5-D057-22AE1F2FB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790" y="3264890"/>
            <a:ext cx="6310859" cy="3215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C300B-B1F3-7448-47BF-087FB249208B}"/>
              </a:ext>
            </a:extLst>
          </p:cNvPr>
          <p:cNvSpPr txBox="1"/>
          <p:nvPr/>
        </p:nvSpPr>
        <p:spPr>
          <a:xfrm>
            <a:off x="4571611" y="3717177"/>
            <a:ext cx="5253215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78230C"/>
                </a:solidFill>
                <a:latin typeface="Constantia"/>
                <a:ea typeface="+mn-lt"/>
                <a:cs typeface="+mn-lt"/>
                <a:sym typeface="Constantia"/>
              </a:rPr>
              <a:t>From Glasgow, Jessie went to London to train </a:t>
            </a:r>
            <a:r>
              <a:rPr lang="en-GB" sz="2000">
                <a:solidFill>
                  <a:srgbClr val="78230C"/>
                </a:solidFill>
                <a:latin typeface="Constantia"/>
                <a:ea typeface="+mn-lt"/>
                <a:cs typeface="+mn-lt"/>
                <a:sym typeface="Constantia"/>
              </a:rPr>
              <a:t>in music and singing.</a:t>
            </a:r>
            <a:endParaRPr lang="en-GB" sz="2000" dirty="0">
              <a:solidFill>
                <a:srgbClr val="78230C"/>
              </a:solidFill>
              <a:latin typeface="Constantia"/>
              <a:ea typeface="+mn-lt"/>
              <a:cs typeface="+mn-lt"/>
              <a:sym typeface="Constantia"/>
            </a:endParaRPr>
          </a:p>
          <a:p>
            <a:endParaRPr lang="en-GB" sz="2000" dirty="0">
              <a:solidFill>
                <a:srgbClr val="78230C"/>
              </a:solidFill>
              <a:latin typeface="Constantia"/>
              <a:ea typeface="+mn-lt"/>
              <a:cs typeface="+mn-lt"/>
            </a:endParaRPr>
          </a:p>
          <a:p>
            <a:r>
              <a:rPr lang="en-GB" sz="2000" dirty="0">
                <a:solidFill>
                  <a:srgbClr val="78230C"/>
                </a:solidFill>
                <a:latin typeface="Constantia"/>
                <a:ea typeface="+mn-lt"/>
                <a:cs typeface="+mn-lt"/>
                <a:sym typeface="Constantia"/>
              </a:rPr>
              <a:t> She could have been a classical singer, but she valued traditional Scottish songs, and she wanted to sing Gaelic songs from her own tradition as well.</a:t>
            </a:r>
            <a:endParaRPr lang="en-GB" sz="2000" dirty="0">
              <a:solidFill>
                <a:srgbClr val="78230C"/>
              </a:solidFill>
              <a:latin typeface="Constantia"/>
              <a:ea typeface="+mn-lt"/>
              <a:cs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4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C18C1-E480-05C2-BB93-F8B225E6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4E7948-974E-7010-449C-F793FDFD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549" y="4494830"/>
            <a:ext cx="1056510" cy="1060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B0274A-6C27-916D-F0F0-0766893F9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0" y="132102"/>
            <a:ext cx="4644799" cy="2992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9CA5A-ACB3-98C0-D610-BDC74961ECDF}"/>
              </a:ext>
            </a:extLst>
          </p:cNvPr>
          <p:cNvSpPr txBox="1"/>
          <p:nvPr/>
        </p:nvSpPr>
        <p:spPr>
          <a:xfrm>
            <a:off x="547976" y="674073"/>
            <a:ext cx="3887308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Jessie returned to Glasgow, where she met the musician, Robert Buchanan, who was a pianist and organist. They married in 1887.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AE1C50-F6BB-E4A1-2E54-69E26A72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946" y="792522"/>
            <a:ext cx="669739" cy="639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64CAF1-1657-B3CD-544C-AC84A751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126" y="5236398"/>
            <a:ext cx="1292589" cy="1297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1A39C-B645-179E-6F41-7B94B5D84B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995838" y="3142616"/>
            <a:ext cx="3032843" cy="32618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052B21-A1CF-D198-5AA1-6F4285104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502" y="250975"/>
            <a:ext cx="639823" cy="642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54F76-3579-B549-1B77-AF0D241382A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7310337" y="74348"/>
            <a:ext cx="4025941" cy="3942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4ABE81-D8A1-DBCB-E25E-FC9B83F09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7054" y="2902148"/>
            <a:ext cx="3995716" cy="2523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E9F4D-D683-EBE6-39CD-CBC998057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879" y="677718"/>
            <a:ext cx="4516306" cy="5253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38FB4-377E-7913-16B8-0594AF3EFF3C}"/>
              </a:ext>
            </a:extLst>
          </p:cNvPr>
          <p:cNvSpPr txBox="1"/>
          <p:nvPr/>
        </p:nvSpPr>
        <p:spPr>
          <a:xfrm>
            <a:off x="8302066" y="3389019"/>
            <a:ext cx="3329434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+mn-lt"/>
                <a:cs typeface="+mn-lt"/>
                <a:sym typeface="Constantia"/>
              </a:rPr>
              <a:t>Every time Jessie sang on stage, Robert accompanied her on the piano, or</a:t>
            </a:r>
          </a:p>
          <a:p>
            <a:pPr algn="ctr"/>
            <a:r>
              <a:rPr lang="en-GB" sz="200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+mn-lt"/>
                <a:cs typeface="+mn-lt"/>
                <a:sym typeface="Constantia"/>
              </a:rPr>
              <a:t>sometimes on the organ.</a:t>
            </a:r>
            <a:endParaRPr lang="en-GB" sz="2000">
              <a:solidFill>
                <a:schemeClr val="accent4">
                  <a:lumMod val="20000"/>
                  <a:lumOff val="80000"/>
                </a:schemeClr>
              </a:solidFill>
              <a:latin typeface="Constantia"/>
              <a:ea typeface="+mn-lt"/>
              <a:cs typeface="+mn-lt"/>
            </a:endParaRPr>
          </a:p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948A3-DA5F-4188-2E8D-48C905985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045" y="167445"/>
            <a:ext cx="1385081" cy="1390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547F57-8871-FEA7-D7B9-888FA4C0F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87" y="2554572"/>
            <a:ext cx="746699" cy="749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943390-3F5C-D64A-5F40-0F6E5D7986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1364" y="2348396"/>
            <a:ext cx="499955" cy="5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5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6;p8">
            <a:extLst>
              <a:ext uri="{FF2B5EF4-FFF2-40B4-BE49-F238E27FC236}">
                <a16:creationId xmlns:a16="http://schemas.microsoft.com/office/drawing/2014/main" id="{F0445E91-F976-2052-D1BA-C591A589FF4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9" b="92765" l="5400" r="96400">
                        <a14:foregroundMark x1="7400" y1="48450" x2="4900" y2="56718"/>
                        <a14:foregroundMark x1="4900" y1="56718" x2="9200" y2="83204"/>
                        <a14:foregroundMark x1="9200" y1="83204" x2="11800" y2="90439"/>
                        <a14:foregroundMark x1="11800" y1="90439" x2="69500" y2="94444"/>
                        <a14:foregroundMark x1="69500" y1="94444" x2="88900" y2="87855"/>
                        <a14:foregroundMark x1="88900" y1="87855" x2="92400" y2="77390"/>
                        <a14:foregroundMark x1="92400" y1="77390" x2="93000" y2="48708"/>
                        <a14:foregroundMark x1="93000" y1="48708" x2="95100" y2="57364"/>
                        <a14:foregroundMark x1="95100" y1="57364" x2="94400" y2="73902"/>
                        <a14:foregroundMark x1="94400" y1="73902" x2="88500" y2="88243"/>
                        <a14:foregroundMark x1="88500" y1="88243" x2="73700" y2="93023"/>
                        <a14:foregroundMark x1="73700" y1="93023" x2="18900" y2="92119"/>
                        <a14:foregroundMark x1="4200" y1="49354" x2="2000" y2="68863"/>
                        <a14:foregroundMark x1="2000" y1="68863" x2="5900" y2="49096"/>
                        <a14:foregroundMark x1="5900" y1="49096" x2="10100" y2="44186"/>
                        <a14:foregroundMark x1="10100" y1="44186" x2="12600" y2="36563"/>
                        <a14:foregroundMark x1="12600" y1="36563" x2="17300" y2="30103"/>
                        <a14:foregroundMark x1="17300" y1="30103" x2="26600" y2="26744"/>
                        <a14:foregroundMark x1="26600" y1="26744" x2="33700" y2="27519"/>
                        <a14:foregroundMark x1="33700" y1="27519" x2="22500" y2="36563"/>
                        <a14:foregroundMark x1="22500" y1="36563" x2="22900" y2="28941"/>
                        <a14:foregroundMark x1="22900" y1="28941" x2="30100" y2="20413"/>
                        <a14:foregroundMark x1="30100" y1="20413" x2="37000" y2="15891"/>
                        <a14:foregroundMark x1="37000" y1="15891" x2="30700" y2="15762"/>
                        <a14:foregroundMark x1="30700" y1="15762" x2="44400" y2="11628"/>
                        <a14:foregroundMark x1="44400" y1="11628" x2="70200" y2="20672"/>
                        <a14:foregroundMark x1="70200" y1="20672" x2="71000" y2="12920"/>
                        <a14:foregroundMark x1="71000" y1="12920" x2="65000" y2="8269"/>
                        <a14:foregroundMark x1="65000" y1="8269" x2="55400" y2="4780"/>
                        <a14:foregroundMark x1="55400" y1="4780" x2="42900" y2="8010"/>
                        <a14:foregroundMark x1="42900" y1="8010" x2="51500" y2="6460"/>
                        <a14:foregroundMark x1="51500" y1="6460" x2="12900" y2="8527"/>
                        <a14:foregroundMark x1="12900" y1="8527" x2="11600" y2="17829"/>
                        <a14:foregroundMark x1="11600" y1="17829" x2="16800" y2="21318"/>
                        <a14:foregroundMark x1="16800" y1="21318" x2="9900" y2="25581"/>
                        <a14:foregroundMark x1="9900" y1="25581" x2="24500" y2="29457"/>
                        <a14:foregroundMark x1="24500" y1="29457" x2="18000" y2="26615"/>
                        <a14:foregroundMark x1="18000" y1="26615" x2="21100" y2="16408"/>
                        <a14:foregroundMark x1="21100" y1="16408" x2="13600" y2="17700"/>
                        <a14:foregroundMark x1="13600" y1="17700" x2="28600" y2="20155"/>
                        <a14:foregroundMark x1="28600" y1="20155" x2="20000" y2="22997"/>
                        <a14:foregroundMark x1="20000" y1="22997" x2="31300" y2="25194"/>
                        <a14:foregroundMark x1="31300" y1="25194" x2="24000" y2="29328"/>
                        <a14:foregroundMark x1="24000" y1="29328" x2="74800" y2="21059"/>
                        <a14:foregroundMark x1="74800" y1="21059" x2="72200" y2="29587"/>
                        <a14:foregroundMark x1="72200" y1="29587" x2="82200" y2="39276"/>
                        <a14:foregroundMark x1="82200" y1="39276" x2="88100" y2="50258"/>
                        <a14:foregroundMark x1="88100" y1="50258" x2="94200" y2="49871"/>
                        <a14:foregroundMark x1="94200" y1="49871" x2="93000" y2="86176"/>
                        <a14:foregroundMark x1="93000" y1="86176" x2="73500" y2="93798"/>
                        <a14:foregroundMark x1="73500" y1="93798" x2="7500" y2="92506"/>
                        <a14:foregroundMark x1="7500" y1="92506" x2="4500" y2="86047"/>
                        <a14:foregroundMark x1="4500" y1="86047" x2="4100" y2="78941"/>
                        <a14:foregroundMark x1="4100" y1="78941" x2="5400" y2="70413"/>
                        <a14:foregroundMark x1="5400" y1="70413" x2="5400" y2="70413"/>
                        <a14:foregroundMark x1="36500" y1="1034" x2="49600" y2="4780"/>
                        <a14:foregroundMark x1="49600" y1="4780" x2="58900" y2="4522"/>
                        <a14:foregroundMark x1="58900" y1="4522" x2="36300" y2="1938"/>
                        <a14:foregroundMark x1="36300" y1="1938" x2="57800" y2="2196"/>
                        <a14:foregroundMark x1="57800" y1="2196" x2="45500" y2="2455"/>
                        <a14:foregroundMark x1="45500" y1="2455" x2="60300" y2="3359"/>
                        <a14:foregroundMark x1="60300" y1="3359" x2="66100" y2="6589"/>
                        <a14:foregroundMark x1="66100" y1="6589" x2="71100" y2="11757"/>
                        <a14:foregroundMark x1="71100" y1="11757" x2="82200" y2="15504"/>
                        <a14:foregroundMark x1="82200" y1="15504" x2="76700" y2="18217"/>
                        <a14:foregroundMark x1="76700" y1="18217" x2="84500" y2="29328"/>
                        <a14:foregroundMark x1="84500" y1="29328" x2="79700" y2="33721"/>
                        <a14:foregroundMark x1="79700" y1="33721" x2="83600" y2="39018"/>
                        <a14:foregroundMark x1="83600" y1="39018" x2="89800" y2="41473"/>
                        <a14:foregroundMark x1="89800" y1="41473" x2="83400" y2="23643"/>
                        <a14:foregroundMark x1="83400" y1="23643" x2="84300" y2="15375"/>
                        <a14:foregroundMark x1="84300" y1="15375" x2="38600" y2="4264"/>
                        <a14:foregroundMark x1="38600" y1="4264" x2="16300" y2="5297"/>
                        <a14:foregroundMark x1="16300" y1="5297" x2="7200" y2="14470"/>
                        <a14:foregroundMark x1="7200" y1="14470" x2="5200" y2="23256"/>
                        <a14:foregroundMark x1="5200" y1="23256" x2="10500" y2="25711"/>
                        <a14:foregroundMark x1="10500" y1="25711" x2="7500" y2="34625"/>
                        <a14:foregroundMark x1="7500" y1="34625" x2="9200" y2="41860"/>
                        <a14:foregroundMark x1="9200" y1="41860" x2="6800" y2="33721"/>
                        <a14:foregroundMark x1="6800" y1="33721" x2="6800" y2="23902"/>
                        <a14:foregroundMark x1="6800" y1="23902" x2="1800" y2="40181"/>
                        <a14:foregroundMark x1="1800" y1="40181" x2="1200" y2="27778"/>
                        <a14:foregroundMark x1="1200" y1="27778" x2="6400" y2="18734"/>
                        <a14:foregroundMark x1="6400" y1="18734" x2="7900" y2="27261"/>
                        <a14:foregroundMark x1="7900" y1="27261" x2="7400" y2="8140"/>
                        <a14:foregroundMark x1="7400" y1="8140" x2="8700" y2="16021"/>
                        <a14:foregroundMark x1="8700" y1="16021" x2="13700" y2="5556"/>
                        <a14:foregroundMark x1="13700" y1="5556" x2="24800" y2="8010"/>
                        <a14:foregroundMark x1="24800" y1="8010" x2="11500" y2="21447"/>
                        <a14:foregroundMark x1="11500" y1="21447" x2="7800" y2="35917"/>
                        <a14:foregroundMark x1="7800" y1="35917" x2="9000" y2="44574"/>
                        <a14:foregroundMark x1="9000" y1="44574" x2="16000" y2="44703"/>
                        <a14:foregroundMark x1="16000" y1="44703" x2="19800" y2="38760"/>
                        <a14:foregroundMark x1="19800" y1="38760" x2="22500" y2="47933"/>
                        <a14:foregroundMark x1="22500" y1="47933" x2="31200" y2="58010"/>
                        <a14:foregroundMark x1="31200" y1="58010" x2="41700" y2="62274"/>
                        <a14:foregroundMark x1="41700" y1="62274" x2="49300" y2="56202"/>
                        <a14:foregroundMark x1="49300" y1="56202" x2="40400" y2="77519"/>
                        <a14:foregroundMark x1="40400" y1="77519" x2="34000" y2="85271"/>
                        <a14:foregroundMark x1="34000" y1="85271" x2="29800" y2="94444"/>
                        <a14:foregroundMark x1="29800" y1="94444" x2="35800" y2="94057"/>
                        <a14:foregroundMark x1="35800" y1="94057" x2="57700" y2="98320"/>
                        <a14:foregroundMark x1="57700" y1="98320" x2="74600" y2="95478"/>
                        <a14:foregroundMark x1="74600" y1="95478" x2="86300" y2="91085"/>
                        <a14:foregroundMark x1="86300" y1="91085" x2="91500" y2="85917"/>
                        <a14:foregroundMark x1="91500" y1="85917" x2="93900" y2="61628"/>
                        <a14:foregroundMark x1="93900" y1="61628" x2="97900" y2="55297"/>
                        <a14:foregroundMark x1="97900" y1="55297" x2="95800" y2="62274"/>
                        <a14:foregroundMark x1="95800" y1="62274" x2="92800" y2="54780"/>
                        <a14:foregroundMark x1="92800" y1="54780" x2="96300" y2="48450"/>
                        <a14:foregroundMark x1="96300" y1="48450" x2="92300" y2="43152"/>
                        <a14:foregroundMark x1="92300" y1="43152" x2="97200" y2="47158"/>
                        <a14:foregroundMark x1="97200" y1="47158" x2="96100" y2="62145"/>
                        <a14:foregroundMark x1="96100" y1="62145" x2="94000" y2="68992"/>
                        <a14:foregroundMark x1="94000" y1="68992" x2="98700" y2="72997"/>
                        <a14:foregroundMark x1="98700" y1="72997" x2="96400" y2="80620"/>
                        <a14:foregroundMark x1="96400" y1="80620" x2="93800" y2="78165"/>
                        <a14:foregroundMark x1="43700" y1="3359" x2="23100" y2="3876"/>
                        <a14:foregroundMark x1="23100" y1="3876" x2="29800" y2="3359"/>
                        <a14:foregroundMark x1="29800" y1="3359" x2="37800" y2="3359"/>
                        <a14:foregroundMark x1="37800" y1="3359" x2="47300" y2="2842"/>
                        <a14:foregroundMark x1="47300" y1="2842" x2="61400" y2="5039"/>
                        <a14:foregroundMark x1="61400" y1="5039" x2="68700" y2="1421"/>
                        <a14:foregroundMark x1="68700" y1="1421" x2="53300" y2="2713"/>
                        <a14:foregroundMark x1="53300" y1="2713" x2="47300" y2="4780"/>
                        <a14:foregroundMark x1="47300" y1="4780" x2="35100" y2="1550"/>
                        <a14:foregroundMark x1="35100" y1="1550" x2="42000" y2="1809"/>
                        <a14:foregroundMark x1="42000" y1="1809" x2="23200" y2="5943"/>
                        <a14:foregroundMark x1="23200" y1="5943" x2="82100" y2="8269"/>
                        <a14:foregroundMark x1="82100" y1="8269" x2="75500" y2="9690"/>
                        <a14:foregroundMark x1="75500" y1="9690" x2="85100" y2="17571"/>
                        <a14:foregroundMark x1="85100" y1="17571" x2="88600" y2="32687"/>
                        <a14:foregroundMark x1="88600" y1="32687" x2="87500" y2="24289"/>
                        <a14:foregroundMark x1="87500" y1="24289" x2="94100" y2="40956"/>
                        <a14:foregroundMark x1="94100" y1="40956" x2="93100" y2="3992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02301" y="725935"/>
            <a:ext cx="7637730" cy="56548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7;p8">
            <a:extLst>
              <a:ext uri="{FF2B5EF4-FFF2-40B4-BE49-F238E27FC236}">
                <a16:creationId xmlns:a16="http://schemas.microsoft.com/office/drawing/2014/main" id="{F835EFF0-E68F-45B4-5FCA-4BDF32073810}"/>
              </a:ext>
            </a:extLst>
          </p:cNvPr>
          <p:cNvSpPr/>
          <p:nvPr/>
        </p:nvSpPr>
        <p:spPr>
          <a:xfrm>
            <a:off x="269824" y="239843"/>
            <a:ext cx="114737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800" b="1" cap="none" dirty="0">
                <a:solidFill>
                  <a:srgbClr val="664900"/>
                </a:solidFill>
                <a:latin typeface="Constantia"/>
                <a:ea typeface="Trebuchet MS"/>
                <a:cs typeface="Trebuchet MS"/>
                <a:sym typeface="Trebuchet MS"/>
              </a:rPr>
              <a:t>2: </a:t>
            </a:r>
            <a:r>
              <a:rPr lang="en-GB" sz="4800" b="1">
                <a:solidFill>
                  <a:srgbClr val="664900"/>
                </a:solidFill>
                <a:latin typeface="Constantia"/>
                <a:ea typeface="+mn-lt"/>
                <a:cs typeface="+mn-lt"/>
                <a:sym typeface="Trebuchet MS"/>
              </a:rPr>
              <a:t>A’ Singing Before the Qu</a:t>
            </a:r>
            <a:r>
              <a:rPr lang="en-GB" sz="4800">
                <a:solidFill>
                  <a:srgbClr val="664900"/>
                </a:solidFill>
                <a:ea typeface="+mn-lt"/>
                <a:cs typeface="+mn-lt"/>
                <a:sym typeface="Trebuchet MS"/>
              </a:rPr>
              <a:t>een</a:t>
            </a:r>
            <a:endParaRPr sz="4800" b="1" cap="none" dirty="0">
              <a:solidFill>
                <a:srgbClr val="664900"/>
              </a:solidFill>
              <a:latin typeface="Constantia" panose="02030602050306030303" pitchFamily="18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Picture 7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41C39E6B-C21A-DD38-24BB-1F4E1B58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067027">
            <a:off x="9574395" y="2468608"/>
            <a:ext cx="2129675" cy="299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F41FC3D1-364E-40A9-D04F-0B262E092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71" y="3010455"/>
            <a:ext cx="3490076" cy="3593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3E58F-0E06-0441-2B8F-715BB6701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24" y="1175892"/>
            <a:ext cx="4649735" cy="2644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4DA65-7B44-75D4-9609-4122EE99BB81}"/>
              </a:ext>
            </a:extLst>
          </p:cNvPr>
          <p:cNvSpPr txBox="1"/>
          <p:nvPr/>
        </p:nvSpPr>
        <p:spPr>
          <a:xfrm>
            <a:off x="587897" y="1464163"/>
            <a:ext cx="4013587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In 1892, Jessie MacLachlan was invited to Balmoral Castle to sing for Queen Victoria.</a:t>
            </a:r>
            <a:endParaRPr lang="en-GB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What an honour, and what a to-do to prepare </a:t>
            </a:r>
            <a:r>
              <a:rPr lang="en-GB" sz="2000" dirty="0">
                <a:solidFill>
                  <a:srgbClr val="664900"/>
                </a:solidFill>
                <a:ea typeface="+mn-lt"/>
                <a:cs typeface="+mn-lt"/>
                <a:sym typeface="Constantia"/>
              </a:rPr>
              <a:t>for!</a:t>
            </a:r>
            <a:endParaRPr lang="en-GB" dirty="0"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FCC8D-E864-799A-CFD1-7A2A5D004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6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9A8603-C99D-494F-81DE-C2373E99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2" y="186465"/>
            <a:ext cx="4250569" cy="2929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0530B-B47E-E1AD-A980-A68489477DE7}"/>
              </a:ext>
            </a:extLst>
          </p:cNvPr>
          <p:cNvSpPr txBox="1"/>
          <p:nvPr/>
        </p:nvSpPr>
        <p:spPr>
          <a:xfrm>
            <a:off x="408204" y="1240263"/>
            <a:ext cx="3934744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ea typeface="+mn-lt"/>
                <a:cs typeface="+mn-lt"/>
                <a:sym typeface="Constantia"/>
              </a:rPr>
              <a:t>Jessie sang eight songs for the queen: four in English and four in Gaelic.</a:t>
            </a:r>
            <a:endParaRPr lang="en-US" sz="2000" dirty="0">
              <a:solidFill>
                <a:srgbClr val="664900"/>
              </a:solidFill>
              <a:latin typeface="Constantia"/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E4CD19-241C-7DFF-4950-F6EFBE60E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3363" y="1826609"/>
            <a:ext cx="489887" cy="50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86ED75-A084-AEFA-D712-5E390199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2154774" y="2039739"/>
            <a:ext cx="357842" cy="7476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25E283-69B6-BFB9-FBB4-E5E54C81D35D}"/>
              </a:ext>
            </a:extLst>
          </p:cNvPr>
          <p:cNvSpPr/>
          <p:nvPr/>
        </p:nvSpPr>
        <p:spPr>
          <a:xfrm>
            <a:off x="3096676" y="3541930"/>
            <a:ext cx="6217038" cy="214584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F1FD5-850A-F58C-F8CD-376D1775E20C}"/>
              </a:ext>
            </a:extLst>
          </p:cNvPr>
          <p:cNvSpPr txBox="1"/>
          <p:nvPr/>
        </p:nvSpPr>
        <p:spPr>
          <a:xfrm>
            <a:off x="3262057" y="3779558"/>
            <a:ext cx="5667886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664900"/>
                </a:solidFill>
                <a:latin typeface="Constantia"/>
                <a:ea typeface="Calibri"/>
                <a:cs typeface="Calibri"/>
                <a:sym typeface="Constantia"/>
              </a:rPr>
              <a:t>Queen Victoria gave Jessie a jewelled bracelet as a thank-you present, with</a:t>
            </a:r>
            <a:endParaRPr lang="en-US" sz="2000" dirty="0">
              <a:solidFill>
                <a:srgbClr val="664900"/>
              </a:solidFill>
              <a:latin typeface="Constantia"/>
              <a:ea typeface="Calibri"/>
              <a:cs typeface="Calibri"/>
              <a:sym typeface="Constantia"/>
            </a:endParaRPr>
          </a:p>
          <a:p>
            <a:pPr algn="ctr"/>
            <a:r>
              <a:rPr lang="en-GB" sz="2000" dirty="0">
                <a:solidFill>
                  <a:srgbClr val="664900"/>
                </a:solidFill>
                <a:latin typeface="Constantia"/>
                <a:ea typeface="Calibri"/>
                <a:cs typeface="Calibri"/>
                <a:sym typeface="Constantia"/>
              </a:rPr>
              <a:t>an inscription: </a:t>
            </a:r>
            <a:endParaRPr lang="en-GB" sz="2000" dirty="0">
              <a:solidFill>
                <a:srgbClr val="664900"/>
              </a:solidFill>
              <a:latin typeface="Constantia"/>
              <a:ea typeface="Calibri"/>
              <a:cs typeface="Calibri"/>
            </a:endParaRPr>
          </a:p>
          <a:p>
            <a:pPr algn="ctr"/>
            <a:br>
              <a:rPr lang="en-GB" sz="2000" dirty="0">
                <a:latin typeface="Constantia" panose="02030602050306030303" pitchFamily="18" charset="0"/>
                <a:ea typeface="Constantia"/>
                <a:cs typeface="Constantia"/>
              </a:rPr>
            </a:br>
            <a:r>
              <a:rPr lang="en-GB" sz="2000" i="1" dirty="0">
                <a:latin typeface="Constantia"/>
                <a:ea typeface="Constantia"/>
                <a:cs typeface="Constantia"/>
                <a:sym typeface="Constantia"/>
              </a:rPr>
              <a:t> ‘From Victoria Regina to Jessie MacLachlan, Queen of Scottish Song’.</a:t>
            </a:r>
            <a:endParaRPr lang="en-GB" sz="2000" i="1" dirty="0">
              <a:latin typeface="Constantia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652299-B175-6F79-6AE2-245854DE1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68" y="2954187"/>
            <a:ext cx="2828123" cy="3360347"/>
          </a:xfrm>
          <a:prstGeom prst="rect">
            <a:avLst/>
          </a:prstGeom>
        </p:spPr>
      </p:pic>
      <p:pic>
        <p:nvPicPr>
          <p:cNvPr id="17" name="Picture 16" descr="A picture containing accessory, chain, metalware, toggle&#10;&#10;Description automatically generated">
            <a:extLst>
              <a:ext uri="{FF2B5EF4-FFF2-40B4-BE49-F238E27FC236}">
                <a16:creationId xmlns:a16="http://schemas.microsoft.com/office/drawing/2014/main" id="{0B3FF9C1-813F-4C75-827E-4908C44F3D7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4AF3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9041" y="4855351"/>
            <a:ext cx="3066924" cy="15369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40AE58-9C99-13F5-DDE7-3E2378B70328}"/>
              </a:ext>
            </a:extLst>
          </p:cNvPr>
          <p:cNvSpPr/>
          <p:nvPr/>
        </p:nvSpPr>
        <p:spPr>
          <a:xfrm>
            <a:off x="5312385" y="5576356"/>
            <a:ext cx="1567229" cy="107530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3FE8FBE-842E-5C14-B982-F4E200CC4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233" y="5860502"/>
            <a:ext cx="747534" cy="644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7EDF22-CF32-5DA3-FA42-C81EE47D8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722" y="504568"/>
            <a:ext cx="373273" cy="744004"/>
          </a:xfrm>
          <a:prstGeom prst="rect">
            <a:avLst/>
          </a:prstGeom>
        </p:spPr>
      </p:pic>
      <p:pic>
        <p:nvPicPr>
          <p:cNvPr id="23" name="Picture 22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D4664A85-B4D3-B122-8813-9D2821972B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29" t="3583" r="4677" b="10580"/>
          <a:stretch/>
        </p:blipFill>
        <p:spPr>
          <a:xfrm>
            <a:off x="5021813" y="322456"/>
            <a:ext cx="2157432" cy="312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16A259-AD12-B9A9-BDC9-44A28E25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197" y="186464"/>
            <a:ext cx="4250569" cy="2929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147CD-A4DF-EBE7-BBEF-9D12D002B028}"/>
              </a:ext>
            </a:extLst>
          </p:cNvPr>
          <p:cNvSpPr txBox="1"/>
          <p:nvPr/>
        </p:nvSpPr>
        <p:spPr>
          <a:xfrm>
            <a:off x="8103341" y="1230161"/>
            <a:ext cx="344428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rgbClr val="664900"/>
                </a:solidFill>
                <a:latin typeface="Constantia"/>
                <a:ea typeface="Calibri"/>
                <a:cs typeface="Calibri"/>
                <a:sym typeface="Constantia"/>
              </a:rPr>
              <a:t>The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alibri"/>
                <a:cs typeface="Calibri"/>
                <a:sym typeface="Constantia"/>
              </a:rPr>
              <a:t> queen enjoyed the songs very much, especially the Gaelic songs.</a:t>
            </a:r>
            <a:endParaRPr lang="en-US"/>
          </a:p>
          <a:p>
            <a:pPr algn="ctr"/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EECB20-6A73-BB00-D394-237A20554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9611660" y="2044280"/>
            <a:ext cx="357842" cy="7476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5D075D-692A-FDE8-0B45-DD22FF9D9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alphaModFix amt="70000"/>
          </a:blip>
          <a:stretch>
            <a:fillRect/>
          </a:stretch>
        </p:blipFill>
        <p:spPr>
          <a:xfrm>
            <a:off x="9463311" y="562229"/>
            <a:ext cx="654540" cy="6215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28115A-EDE5-F5B6-FFEF-755687A7C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78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9313</TotalTime>
  <Words>1117</Words>
  <Application>Microsoft Office PowerPoint</Application>
  <PresentationFormat>Widescreen</PresentationFormat>
  <Paragraphs>57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201</cp:revision>
  <dcterms:created xsi:type="dcterms:W3CDTF">2022-10-20T11:28:58Z</dcterms:created>
  <dcterms:modified xsi:type="dcterms:W3CDTF">2024-09-03T16:17:49Z</dcterms:modified>
</cp:coreProperties>
</file>