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6" r:id="rId9"/>
    <p:sldId id="267" r:id="rId10"/>
    <p:sldId id="265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4900"/>
    <a:srgbClr val="D4AF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B4E4E9-B510-D08D-6BB5-D039873C131A}" v="687" dt="2024-09-03T16:17:45.884"/>
    <p1510:client id="{7F507D4D-CB14-37FC-C3EE-1F2FE11304C5}" v="13" dt="2024-09-03T10:53:09.4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640"/>
    <p:restoredTop sz="96327"/>
  </p:normalViewPr>
  <p:slideViewPr>
    <p:cSldViewPr snapToGrid="0" showGuides="1">
      <p:cViewPr varScale="1">
        <p:scale>
          <a:sx n="157" d="100"/>
          <a:sy n="157" d="100"/>
        </p:scale>
        <p:origin x="2872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ss Christie" userId="S::ross@spors.scot::833abd0b-69c2-483f-ba1f-dc516ed4c620" providerId="AD" clId="Web-{6FB4E4E9-B510-D08D-6BB5-D039873C131A}"/>
    <pc:docChg chg="modSld">
      <pc:chgData name="Ross Christie" userId="S::ross@spors.scot::833abd0b-69c2-483f-ba1f-dc516ed4c620" providerId="AD" clId="Web-{6FB4E4E9-B510-D08D-6BB5-D039873C131A}" dt="2024-09-03T16:17:45.165" v="418" actId="20577"/>
      <pc:docMkLst>
        <pc:docMk/>
      </pc:docMkLst>
      <pc:sldChg chg="modSp">
        <pc:chgData name="Ross Christie" userId="S::ross@spors.scot::833abd0b-69c2-483f-ba1f-dc516ed4c620" providerId="AD" clId="Web-{6FB4E4E9-B510-D08D-6BB5-D039873C131A}" dt="2024-09-03T15:53:09.562" v="0" actId="1076"/>
        <pc:sldMkLst>
          <pc:docMk/>
          <pc:sldMk cId="3943717567" sldId="259"/>
        </pc:sldMkLst>
        <pc:picChg chg="mod">
          <ac:chgData name="Ross Christie" userId="S::ross@spors.scot::833abd0b-69c2-483f-ba1f-dc516ed4c620" providerId="AD" clId="Web-{6FB4E4E9-B510-D08D-6BB5-D039873C131A}" dt="2024-09-03T15:53:09.562" v="0" actId="1076"/>
          <ac:picMkLst>
            <pc:docMk/>
            <pc:sldMk cId="3943717567" sldId="259"/>
            <ac:picMk id="17" creationId="{45D5B2C1-BFB4-D186-4F96-8754B7E058A0}"/>
          </ac:picMkLst>
        </pc:picChg>
      </pc:sldChg>
      <pc:sldChg chg="modSp">
        <pc:chgData name="Ross Christie" userId="S::ross@spors.scot::833abd0b-69c2-483f-ba1f-dc516ed4c620" providerId="AD" clId="Web-{6FB4E4E9-B510-D08D-6BB5-D039873C131A}" dt="2024-09-03T15:54:11.267" v="20" actId="14100"/>
        <pc:sldMkLst>
          <pc:docMk/>
          <pc:sldMk cId="3550803081" sldId="260"/>
        </pc:sldMkLst>
        <pc:spChg chg="mod">
          <ac:chgData name="Ross Christie" userId="S::ross@spors.scot::833abd0b-69c2-483f-ba1f-dc516ed4c620" providerId="AD" clId="Web-{6FB4E4E9-B510-D08D-6BB5-D039873C131A}" dt="2024-09-03T15:54:06.610" v="19" actId="20577"/>
          <ac:spMkLst>
            <pc:docMk/>
            <pc:sldMk cId="3550803081" sldId="260"/>
            <ac:spMk id="7" creationId="{28F248D7-E9A1-A570-9113-539291448B93}"/>
          </ac:spMkLst>
        </pc:spChg>
        <pc:spChg chg="mod">
          <ac:chgData name="Ross Christie" userId="S::ross@spors.scot::833abd0b-69c2-483f-ba1f-dc516ed4c620" providerId="AD" clId="Web-{6FB4E4E9-B510-D08D-6BB5-D039873C131A}" dt="2024-09-03T15:54:11.267" v="20" actId="14100"/>
          <ac:spMkLst>
            <pc:docMk/>
            <pc:sldMk cId="3550803081" sldId="260"/>
            <ac:spMk id="9" creationId="{D38E591C-3FC1-096D-4C72-7B1A773706B5}"/>
          </ac:spMkLst>
        </pc:spChg>
      </pc:sldChg>
      <pc:sldChg chg="modSp">
        <pc:chgData name="Ross Christie" userId="S::ross@spors.scot::833abd0b-69c2-483f-ba1f-dc516ed4c620" providerId="AD" clId="Web-{6FB4E4E9-B510-D08D-6BB5-D039873C131A}" dt="2024-09-03T15:55:38.645" v="41" actId="20577"/>
        <pc:sldMkLst>
          <pc:docMk/>
          <pc:sldMk cId="3291918791" sldId="261"/>
        </pc:sldMkLst>
        <pc:spChg chg="mod">
          <ac:chgData name="Ross Christie" userId="S::ross@spors.scot::833abd0b-69c2-483f-ba1f-dc516ed4c620" providerId="AD" clId="Web-{6FB4E4E9-B510-D08D-6BB5-D039873C131A}" dt="2024-09-03T15:55:38.645" v="41" actId="20577"/>
          <ac:spMkLst>
            <pc:docMk/>
            <pc:sldMk cId="3291918791" sldId="261"/>
            <ac:spMk id="9" creationId="{EA842291-4227-6179-E44C-07874FBC7354}"/>
          </ac:spMkLst>
        </pc:spChg>
        <pc:spChg chg="mod">
          <ac:chgData name="Ross Christie" userId="S::ross@spors.scot::833abd0b-69c2-483f-ba1f-dc516ed4c620" providerId="AD" clId="Web-{6FB4E4E9-B510-D08D-6BB5-D039873C131A}" dt="2024-09-03T15:55:29.348" v="38" actId="20577"/>
          <ac:spMkLst>
            <pc:docMk/>
            <pc:sldMk cId="3291918791" sldId="261"/>
            <ac:spMk id="10" creationId="{296A4AAF-976A-DCEE-98A6-5B4AEB8CB276}"/>
          </ac:spMkLst>
        </pc:spChg>
      </pc:sldChg>
      <pc:sldChg chg="modSp">
        <pc:chgData name="Ross Christie" userId="S::ross@spors.scot::833abd0b-69c2-483f-ba1f-dc516ed4c620" providerId="AD" clId="Web-{6FB4E4E9-B510-D08D-6BB5-D039873C131A}" dt="2024-09-03T15:56:30.428" v="57" actId="20577"/>
        <pc:sldMkLst>
          <pc:docMk/>
          <pc:sldMk cId="1507472333" sldId="262"/>
        </pc:sldMkLst>
        <pc:spChg chg="mod">
          <ac:chgData name="Ross Christie" userId="S::ross@spors.scot::833abd0b-69c2-483f-ba1f-dc516ed4c620" providerId="AD" clId="Web-{6FB4E4E9-B510-D08D-6BB5-D039873C131A}" dt="2024-09-03T15:56:30.428" v="57" actId="20577"/>
          <ac:spMkLst>
            <pc:docMk/>
            <pc:sldMk cId="1507472333" sldId="262"/>
            <ac:spMk id="7" creationId="{486CFE3E-FE35-4C01-4F63-2251D5E02B04}"/>
          </ac:spMkLst>
        </pc:spChg>
      </pc:sldChg>
      <pc:sldChg chg="modSp">
        <pc:chgData name="Ross Christie" userId="S::ross@spors.scot::833abd0b-69c2-483f-ba1f-dc516ed4c620" providerId="AD" clId="Web-{6FB4E4E9-B510-D08D-6BB5-D039873C131A}" dt="2024-09-03T15:57:12.102" v="70" actId="20577"/>
        <pc:sldMkLst>
          <pc:docMk/>
          <pc:sldMk cId="2924140270" sldId="263"/>
        </pc:sldMkLst>
        <pc:spChg chg="mod">
          <ac:chgData name="Ross Christie" userId="S::ross@spors.scot::833abd0b-69c2-483f-ba1f-dc516ed4c620" providerId="AD" clId="Web-{6FB4E4E9-B510-D08D-6BB5-D039873C131A}" dt="2024-09-03T15:57:12.102" v="70" actId="20577"/>
          <ac:spMkLst>
            <pc:docMk/>
            <pc:sldMk cId="2924140270" sldId="263"/>
            <ac:spMk id="6" creationId="{F0CC300B-B1F3-7448-47BF-087FB249208B}"/>
          </ac:spMkLst>
        </pc:spChg>
      </pc:sldChg>
      <pc:sldChg chg="modSp">
        <pc:chgData name="Ross Christie" userId="S::ross@spors.scot::833abd0b-69c2-483f-ba1f-dc516ed4c620" providerId="AD" clId="Web-{6FB4E4E9-B510-D08D-6BB5-D039873C131A}" dt="2024-09-03T15:58:24.932" v="93" actId="20577"/>
        <pc:sldMkLst>
          <pc:docMk/>
          <pc:sldMk cId="3055655008" sldId="264"/>
        </pc:sldMkLst>
        <pc:spChg chg="mod">
          <ac:chgData name="Ross Christie" userId="S::ross@spors.scot::833abd0b-69c2-483f-ba1f-dc516ed4c620" providerId="AD" clId="Web-{6FB4E4E9-B510-D08D-6BB5-D039873C131A}" dt="2024-09-03T15:57:51.666" v="85" actId="20577"/>
          <ac:spMkLst>
            <pc:docMk/>
            <pc:sldMk cId="3055655008" sldId="264"/>
            <ac:spMk id="8" creationId="{09F9CA5A-ACB3-98C0-D610-BDC74961ECDF}"/>
          </ac:spMkLst>
        </pc:spChg>
        <pc:spChg chg="mod">
          <ac:chgData name="Ross Christie" userId="S::ross@spors.scot::833abd0b-69c2-483f-ba1f-dc516ed4c620" providerId="AD" clId="Web-{6FB4E4E9-B510-D08D-6BB5-D039873C131A}" dt="2024-09-03T15:58:24.932" v="93" actId="20577"/>
          <ac:spMkLst>
            <pc:docMk/>
            <pc:sldMk cId="3055655008" sldId="264"/>
            <ac:spMk id="9" creationId="{CCA38FB4-377E-7913-16B8-0594AF3EFF3C}"/>
          </ac:spMkLst>
        </pc:spChg>
      </pc:sldChg>
      <pc:sldChg chg="modSp">
        <pc:chgData name="Ross Christie" userId="S::ross@spors.scot::833abd0b-69c2-483f-ba1f-dc516ed4c620" providerId="AD" clId="Web-{6FB4E4E9-B510-D08D-6BB5-D039873C131A}" dt="2024-09-03T16:02:15.832" v="159" actId="20577"/>
        <pc:sldMkLst>
          <pc:docMk/>
          <pc:sldMk cId="3739740166" sldId="265"/>
        </pc:sldMkLst>
        <pc:spChg chg="mod">
          <ac:chgData name="Ross Christie" userId="S::ross@spors.scot::833abd0b-69c2-483f-ba1f-dc516ed4c620" providerId="AD" clId="Web-{6FB4E4E9-B510-D08D-6BB5-D039873C131A}" dt="2024-09-03T16:02:03.128" v="154" actId="20577"/>
          <ac:spMkLst>
            <pc:docMk/>
            <pc:sldMk cId="3739740166" sldId="265"/>
            <ac:spMk id="8" creationId="{0F550EAF-D3E1-ADF2-CC05-66D014AFE073}"/>
          </ac:spMkLst>
        </pc:spChg>
        <pc:spChg chg="mod">
          <ac:chgData name="Ross Christie" userId="S::ross@spors.scot::833abd0b-69c2-483f-ba1f-dc516ed4c620" providerId="AD" clId="Web-{6FB4E4E9-B510-D08D-6BB5-D039873C131A}" dt="2024-09-03T16:02:15.832" v="159" actId="20577"/>
          <ac:spMkLst>
            <pc:docMk/>
            <pc:sldMk cId="3739740166" sldId="265"/>
            <ac:spMk id="10" creationId="{BC47A282-AA2D-F6E6-4411-4CEC107B812C}"/>
          </ac:spMkLst>
        </pc:spChg>
      </pc:sldChg>
      <pc:sldChg chg="modSp">
        <pc:chgData name="Ross Christie" userId="S::ross@spors.scot::833abd0b-69c2-483f-ba1f-dc516ed4c620" providerId="AD" clId="Web-{6FB4E4E9-B510-D08D-6BB5-D039873C131A}" dt="2024-09-03T15:59:33.919" v="106" actId="20577"/>
        <pc:sldMkLst>
          <pc:docMk/>
          <pc:sldMk cId="1225965046" sldId="266"/>
        </pc:sldMkLst>
        <pc:spChg chg="mod">
          <ac:chgData name="Ross Christie" userId="S::ross@spors.scot::833abd0b-69c2-483f-ba1f-dc516ed4c620" providerId="AD" clId="Web-{6FB4E4E9-B510-D08D-6BB5-D039873C131A}" dt="2024-09-03T15:58:55.027" v="97"/>
          <ac:spMkLst>
            <pc:docMk/>
            <pc:sldMk cId="1225965046" sldId="266"/>
            <ac:spMk id="2" creationId="{F835EFF0-E68F-45B4-5FCA-4BDF32073810}"/>
          </ac:spMkLst>
        </pc:spChg>
        <pc:spChg chg="mod">
          <ac:chgData name="Ross Christie" userId="S::ross@spors.scot::833abd0b-69c2-483f-ba1f-dc516ed4c620" providerId="AD" clId="Web-{6FB4E4E9-B510-D08D-6BB5-D039873C131A}" dt="2024-09-03T15:59:33.919" v="106" actId="20577"/>
          <ac:spMkLst>
            <pc:docMk/>
            <pc:sldMk cId="1225965046" sldId="266"/>
            <ac:spMk id="3" creationId="{D7A4DA65-7B44-75D4-9609-4122EE99BB81}"/>
          </ac:spMkLst>
        </pc:spChg>
      </pc:sldChg>
      <pc:sldChg chg="modSp">
        <pc:chgData name="Ross Christie" userId="S::ross@spors.scot::833abd0b-69c2-483f-ba1f-dc516ed4c620" providerId="AD" clId="Web-{6FB4E4E9-B510-D08D-6BB5-D039873C131A}" dt="2024-09-03T16:01:32.252" v="150" actId="20577"/>
        <pc:sldMkLst>
          <pc:docMk/>
          <pc:sldMk cId="4218578539" sldId="267"/>
        </pc:sldMkLst>
        <pc:spChg chg="mod">
          <ac:chgData name="Ross Christie" userId="S::ross@spors.scot::833abd0b-69c2-483f-ba1f-dc516ed4c620" providerId="AD" clId="Web-{6FB4E4E9-B510-D08D-6BB5-D039873C131A}" dt="2024-09-03T16:00:37.281" v="130" actId="20577"/>
          <ac:spMkLst>
            <pc:docMk/>
            <pc:sldMk cId="4218578539" sldId="267"/>
            <ac:spMk id="4" creationId="{EA00530B-B47E-E1AD-A980-A68489477DE7}"/>
          </ac:spMkLst>
        </pc:spChg>
        <pc:spChg chg="mod">
          <ac:chgData name="Ross Christie" userId="S::ross@spors.scot::833abd0b-69c2-483f-ba1f-dc516ed4c620" providerId="AD" clId="Web-{6FB4E4E9-B510-D08D-6BB5-D039873C131A}" dt="2024-09-03T16:00:52.672" v="133" actId="20577"/>
          <ac:spMkLst>
            <pc:docMk/>
            <pc:sldMk cId="4218578539" sldId="267"/>
            <ac:spMk id="5" creationId="{888147CD-A4DF-EBE7-BBEF-9D12D002B028}"/>
          </ac:spMkLst>
        </pc:spChg>
        <pc:spChg chg="mod">
          <ac:chgData name="Ross Christie" userId="S::ross@spors.scot::833abd0b-69c2-483f-ba1f-dc516ed4c620" providerId="AD" clId="Web-{6FB4E4E9-B510-D08D-6BB5-D039873C131A}" dt="2024-09-03T16:01:32.252" v="150" actId="20577"/>
          <ac:spMkLst>
            <pc:docMk/>
            <pc:sldMk cId="4218578539" sldId="267"/>
            <ac:spMk id="6" creationId="{271F1FD5-850A-F58C-F8CD-376D1775E20C}"/>
          </ac:spMkLst>
        </pc:spChg>
      </pc:sldChg>
      <pc:sldChg chg="modSp">
        <pc:chgData name="Ross Christie" userId="S::ross@spors.scot::833abd0b-69c2-483f-ba1f-dc516ed4c620" providerId="AD" clId="Web-{6FB4E4E9-B510-D08D-6BB5-D039873C131A}" dt="2024-09-03T16:08:27.751" v="185" actId="20577"/>
        <pc:sldMkLst>
          <pc:docMk/>
          <pc:sldMk cId="1984384213" sldId="268"/>
        </pc:sldMkLst>
        <pc:spChg chg="mod">
          <ac:chgData name="Ross Christie" userId="S::ross@spors.scot::833abd0b-69c2-483f-ba1f-dc516ed4c620" providerId="AD" clId="Web-{6FB4E4E9-B510-D08D-6BB5-D039873C131A}" dt="2024-09-03T16:08:27.751" v="185" actId="20577"/>
          <ac:spMkLst>
            <pc:docMk/>
            <pc:sldMk cId="1984384213" sldId="268"/>
            <ac:spMk id="4" creationId="{D97CE623-A218-37D8-F92E-85DA20A90275}"/>
          </ac:spMkLst>
        </pc:spChg>
        <pc:spChg chg="mod">
          <ac:chgData name="Ross Christie" userId="S::ross@spors.scot::833abd0b-69c2-483f-ba1f-dc516ed4c620" providerId="AD" clId="Web-{6FB4E4E9-B510-D08D-6BB5-D039873C131A}" dt="2024-09-03T16:03:16.506" v="167" actId="20577"/>
          <ac:spMkLst>
            <pc:docMk/>
            <pc:sldMk cId="1984384213" sldId="268"/>
            <ac:spMk id="5" creationId="{6EE6A8F6-546F-FF47-EC60-F19B576EFC01}"/>
          </ac:spMkLst>
        </pc:spChg>
      </pc:sldChg>
      <pc:sldChg chg="addSp delSp modSp">
        <pc:chgData name="Ross Christie" userId="S::ross@spors.scot::833abd0b-69c2-483f-ba1f-dc516ed4c620" providerId="AD" clId="Web-{6FB4E4E9-B510-D08D-6BB5-D039873C131A}" dt="2024-09-03T16:09:47.739" v="213" actId="20577"/>
        <pc:sldMkLst>
          <pc:docMk/>
          <pc:sldMk cId="251002663" sldId="269"/>
        </pc:sldMkLst>
        <pc:spChg chg="mod">
          <ac:chgData name="Ross Christie" userId="S::ross@spors.scot::833abd0b-69c2-483f-ba1f-dc516ed4c620" providerId="AD" clId="Web-{6FB4E4E9-B510-D08D-6BB5-D039873C131A}" dt="2024-09-03T16:09:02.143" v="191" actId="20577"/>
          <ac:spMkLst>
            <pc:docMk/>
            <pc:sldMk cId="251002663" sldId="269"/>
            <ac:spMk id="4" creationId="{C0B1E102-FDD6-B8EC-D50E-3631F47A4079}"/>
          </ac:spMkLst>
        </pc:spChg>
        <pc:spChg chg="mod">
          <ac:chgData name="Ross Christie" userId="S::ross@spors.scot::833abd0b-69c2-483f-ba1f-dc516ed4c620" providerId="AD" clId="Web-{6FB4E4E9-B510-D08D-6BB5-D039873C131A}" dt="2024-09-03T16:09:47.739" v="213" actId="20577"/>
          <ac:spMkLst>
            <pc:docMk/>
            <pc:sldMk cId="251002663" sldId="269"/>
            <ac:spMk id="5" creationId="{05889711-DAC1-D146-D6B3-6EE94185D56B}"/>
          </ac:spMkLst>
        </pc:spChg>
        <pc:picChg chg="add del">
          <ac:chgData name="Ross Christie" userId="S::ross@spors.scot::833abd0b-69c2-483f-ba1f-dc516ed4c620" providerId="AD" clId="Web-{6FB4E4E9-B510-D08D-6BB5-D039873C131A}" dt="2024-09-03T16:09:11.206" v="197"/>
          <ac:picMkLst>
            <pc:docMk/>
            <pc:sldMk cId="251002663" sldId="269"/>
            <ac:picMk id="8" creationId="{64D3113C-AD50-3D7E-2B49-17B78481CA68}"/>
          </ac:picMkLst>
        </pc:picChg>
      </pc:sldChg>
      <pc:sldChg chg="modSp">
        <pc:chgData name="Ross Christie" userId="S::ross@spors.scot::833abd0b-69c2-483f-ba1f-dc516ed4c620" providerId="AD" clId="Web-{6FB4E4E9-B510-D08D-6BB5-D039873C131A}" dt="2024-09-03T16:11:17.773" v="218" actId="20577"/>
        <pc:sldMkLst>
          <pc:docMk/>
          <pc:sldMk cId="3414915921" sldId="270"/>
        </pc:sldMkLst>
        <pc:spChg chg="mod">
          <ac:chgData name="Ross Christie" userId="S::ross@spors.scot::833abd0b-69c2-483f-ba1f-dc516ed4c620" providerId="AD" clId="Web-{6FB4E4E9-B510-D08D-6BB5-D039873C131A}" dt="2024-09-03T16:11:17.773" v="218" actId="20577"/>
          <ac:spMkLst>
            <pc:docMk/>
            <pc:sldMk cId="3414915921" sldId="270"/>
            <ac:spMk id="8" creationId="{3DE5F50F-C500-EB8D-34BE-D5CAD1E681A3}"/>
          </ac:spMkLst>
        </pc:spChg>
      </pc:sldChg>
      <pc:sldChg chg="modSp">
        <pc:chgData name="Ross Christie" userId="S::ross@spors.scot::833abd0b-69c2-483f-ba1f-dc516ed4c620" providerId="AD" clId="Web-{6FB4E4E9-B510-D08D-6BB5-D039873C131A}" dt="2024-09-03T16:11:50.087" v="227" actId="20577"/>
        <pc:sldMkLst>
          <pc:docMk/>
          <pc:sldMk cId="3560132766" sldId="271"/>
        </pc:sldMkLst>
        <pc:spChg chg="mod">
          <ac:chgData name="Ross Christie" userId="S::ross@spors.scot::833abd0b-69c2-483f-ba1f-dc516ed4c620" providerId="AD" clId="Web-{6FB4E4E9-B510-D08D-6BB5-D039873C131A}" dt="2024-09-03T16:11:50.087" v="227" actId="20577"/>
          <ac:spMkLst>
            <pc:docMk/>
            <pc:sldMk cId="3560132766" sldId="271"/>
            <ac:spMk id="2" creationId="{06FA004E-09A4-AA86-6FB1-1FFF732AD537}"/>
          </ac:spMkLst>
        </pc:spChg>
      </pc:sldChg>
      <pc:sldChg chg="modSp">
        <pc:chgData name="Ross Christie" userId="S::ross@spors.scot::833abd0b-69c2-483f-ba1f-dc516ed4c620" providerId="AD" clId="Web-{6FB4E4E9-B510-D08D-6BB5-D039873C131A}" dt="2024-09-03T16:12:19.650" v="235" actId="20577"/>
        <pc:sldMkLst>
          <pc:docMk/>
          <pc:sldMk cId="3677458319" sldId="272"/>
        </pc:sldMkLst>
        <pc:spChg chg="mod">
          <ac:chgData name="Ross Christie" userId="S::ross@spors.scot::833abd0b-69c2-483f-ba1f-dc516ed4c620" providerId="AD" clId="Web-{6FB4E4E9-B510-D08D-6BB5-D039873C131A}" dt="2024-09-03T16:12:19.650" v="235" actId="20577"/>
          <ac:spMkLst>
            <pc:docMk/>
            <pc:sldMk cId="3677458319" sldId="272"/>
            <ac:spMk id="19" creationId="{B17FBBBE-F275-EB95-E68C-F29C160C32D1}"/>
          </ac:spMkLst>
        </pc:spChg>
      </pc:sldChg>
      <pc:sldChg chg="modSp">
        <pc:chgData name="Ross Christie" userId="S::ross@spors.scot::833abd0b-69c2-483f-ba1f-dc516ed4c620" providerId="AD" clId="Web-{6FB4E4E9-B510-D08D-6BB5-D039873C131A}" dt="2024-09-03T16:13:13.621" v="255" actId="20577"/>
        <pc:sldMkLst>
          <pc:docMk/>
          <pc:sldMk cId="2938669482" sldId="273"/>
        </pc:sldMkLst>
        <pc:spChg chg="mod">
          <ac:chgData name="Ross Christie" userId="S::ross@spors.scot::833abd0b-69c2-483f-ba1f-dc516ed4c620" providerId="AD" clId="Web-{6FB4E4E9-B510-D08D-6BB5-D039873C131A}" dt="2024-09-03T16:13:13.621" v="255" actId="20577"/>
          <ac:spMkLst>
            <pc:docMk/>
            <pc:sldMk cId="2938669482" sldId="273"/>
            <ac:spMk id="6" creationId="{72B04171-6B4E-A34E-BD8C-15EADBD6FEB0}"/>
          </ac:spMkLst>
        </pc:spChg>
      </pc:sldChg>
      <pc:sldChg chg="modSp">
        <pc:chgData name="Ross Christie" userId="S::ross@spors.scot::833abd0b-69c2-483f-ba1f-dc516ed4c620" providerId="AD" clId="Web-{6FB4E4E9-B510-D08D-6BB5-D039873C131A}" dt="2024-09-03T16:14:37.221" v="277" actId="20577"/>
        <pc:sldMkLst>
          <pc:docMk/>
          <pc:sldMk cId="1526763714" sldId="274"/>
        </pc:sldMkLst>
        <pc:spChg chg="mod">
          <ac:chgData name="Ross Christie" userId="S::ross@spors.scot::833abd0b-69c2-483f-ba1f-dc516ed4c620" providerId="AD" clId="Web-{6FB4E4E9-B510-D08D-6BB5-D039873C131A}" dt="2024-09-03T16:14:27.173" v="274" actId="20577"/>
          <ac:spMkLst>
            <pc:docMk/>
            <pc:sldMk cId="1526763714" sldId="274"/>
            <ac:spMk id="8" creationId="{A0BAEC1E-A56B-0501-6D7D-302F55A2C288}"/>
          </ac:spMkLst>
        </pc:spChg>
        <pc:spChg chg="mod">
          <ac:chgData name="Ross Christie" userId="S::ross@spors.scot::833abd0b-69c2-483f-ba1f-dc516ed4c620" providerId="AD" clId="Web-{6FB4E4E9-B510-D08D-6BB5-D039873C131A}" dt="2024-09-03T16:14:37.221" v="277" actId="20577"/>
          <ac:spMkLst>
            <pc:docMk/>
            <pc:sldMk cId="1526763714" sldId="274"/>
            <ac:spMk id="16" creationId="{26702AFA-44CA-459F-E7D0-DA7FB8026D0E}"/>
          </ac:spMkLst>
        </pc:spChg>
        <pc:picChg chg="mod">
          <ac:chgData name="Ross Christie" userId="S::ross@spors.scot::833abd0b-69c2-483f-ba1f-dc516ed4c620" providerId="AD" clId="Web-{6FB4E4E9-B510-D08D-6BB5-D039873C131A}" dt="2024-09-03T16:14:13.673" v="272" actId="1076"/>
          <ac:picMkLst>
            <pc:docMk/>
            <pc:sldMk cId="1526763714" sldId="274"/>
            <ac:picMk id="18" creationId="{8BFD96A1-6871-5961-22D0-7EB253B6E620}"/>
          </ac:picMkLst>
        </pc:picChg>
      </pc:sldChg>
      <pc:sldChg chg="modSp">
        <pc:chgData name="Ross Christie" userId="S::ross@spors.scot::833abd0b-69c2-483f-ba1f-dc516ed4c620" providerId="AD" clId="Web-{6FB4E4E9-B510-D08D-6BB5-D039873C131A}" dt="2024-09-03T16:15:04.222" v="286" actId="20577"/>
        <pc:sldMkLst>
          <pc:docMk/>
          <pc:sldMk cId="2165989014" sldId="275"/>
        </pc:sldMkLst>
        <pc:spChg chg="mod">
          <ac:chgData name="Ross Christie" userId="S::ross@spors.scot::833abd0b-69c2-483f-ba1f-dc516ed4c620" providerId="AD" clId="Web-{6FB4E4E9-B510-D08D-6BB5-D039873C131A}" dt="2024-09-03T16:15:04.222" v="286" actId="20577"/>
          <ac:spMkLst>
            <pc:docMk/>
            <pc:sldMk cId="2165989014" sldId="275"/>
            <ac:spMk id="6" creationId="{6802A40F-883B-9DD3-09A2-AA37EA36D1DB}"/>
          </ac:spMkLst>
        </pc:spChg>
      </pc:sldChg>
      <pc:sldChg chg="modSp">
        <pc:chgData name="Ross Christie" userId="S::ross@spors.scot::833abd0b-69c2-483f-ba1f-dc516ed4c620" providerId="AD" clId="Web-{6FB4E4E9-B510-D08D-6BB5-D039873C131A}" dt="2024-09-03T16:17:45.165" v="418" actId="20577"/>
        <pc:sldMkLst>
          <pc:docMk/>
          <pc:sldMk cId="1385218146" sldId="276"/>
        </pc:sldMkLst>
        <pc:spChg chg="mod">
          <ac:chgData name="Ross Christie" userId="S::ross@spors.scot::833abd0b-69c2-483f-ba1f-dc516ed4c620" providerId="AD" clId="Web-{6FB4E4E9-B510-D08D-6BB5-D039873C131A}" dt="2024-09-03T16:16:25.881" v="310" actId="14100"/>
          <ac:spMkLst>
            <pc:docMk/>
            <pc:sldMk cId="1385218146" sldId="276"/>
            <ac:spMk id="5" creationId="{73BEDE51-9A24-BABE-9010-1E34430C4840}"/>
          </ac:spMkLst>
        </pc:spChg>
        <pc:spChg chg="mod">
          <ac:chgData name="Ross Christie" userId="S::ross@spors.scot::833abd0b-69c2-483f-ba1f-dc516ed4c620" providerId="AD" clId="Web-{6FB4E4E9-B510-D08D-6BB5-D039873C131A}" dt="2024-09-03T16:17:45.165" v="418" actId="20577"/>
          <ac:spMkLst>
            <pc:docMk/>
            <pc:sldMk cId="1385218146" sldId="276"/>
            <ac:spMk id="13" creationId="{CF471D98-41B1-AE3D-C5AC-7F14841DCDCF}"/>
          </ac:spMkLst>
        </pc:spChg>
      </pc:sldChg>
    </pc:docChg>
  </pc:docChgLst>
  <pc:docChgLst>
    <pc:chgData name="Ross Christie" userId="S::ross@spors.scot::833abd0b-69c2-483f-ba1f-dc516ed4c620" providerId="AD" clId="Web-{7F507D4D-CB14-37FC-C3EE-1F2FE11304C5}"/>
    <pc:docChg chg="modSld">
      <pc:chgData name="Ross Christie" userId="S::ross@spors.scot::833abd0b-69c2-483f-ba1f-dc516ed4c620" providerId="AD" clId="Web-{7F507D4D-CB14-37FC-C3EE-1F2FE11304C5}" dt="2024-09-03T10:53:09.470" v="10" actId="20577"/>
      <pc:docMkLst>
        <pc:docMk/>
      </pc:docMkLst>
      <pc:sldChg chg="modSp">
        <pc:chgData name="Ross Christie" userId="S::ross@spors.scot::833abd0b-69c2-483f-ba1f-dc516ed4c620" providerId="AD" clId="Web-{7F507D4D-CB14-37FC-C3EE-1F2FE11304C5}" dt="2024-09-03T10:53:09.470" v="10" actId="20577"/>
        <pc:sldMkLst>
          <pc:docMk/>
          <pc:sldMk cId="3943717567" sldId="259"/>
        </pc:sldMkLst>
        <pc:spChg chg="mod">
          <ac:chgData name="Ross Christie" userId="S::ross@spors.scot::833abd0b-69c2-483f-ba1f-dc516ed4c620" providerId="AD" clId="Web-{7F507D4D-CB14-37FC-C3EE-1F2FE11304C5}" dt="2024-09-03T10:53:09.470" v="10" actId="20577"/>
          <ac:spMkLst>
            <pc:docMk/>
            <pc:sldMk cId="3943717567" sldId="259"/>
            <ac:spMk id="11" creationId="{F3DED8FB-F46A-1FB4-A6A3-C4759B823E9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41E59-7FA7-ABCD-D9A3-6DC1C6F38E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25E091-9E57-DD32-61C1-3904FBC2CB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5326DD-86DF-E1AA-4F58-4F325E147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0E23-7A63-C34A-AA93-5B2294E9C98F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61F252-596F-BB99-1601-1077B174A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02AEDC-AEB6-5EF7-0DFB-5CD3F5CD0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DED0F-3387-2342-9F96-85E5484CE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850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6A8DD-6441-DE51-4789-93C574085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09BEFF-ECEA-9661-AECD-05C01FF2DC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0EF4BC-E575-2394-85C8-52A7E11AF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0E23-7A63-C34A-AA93-5B2294E9C98F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DF4592-0397-8445-EDA8-977C8119E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892EDB-B3B6-510A-D169-9DB86CD24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DED0F-3387-2342-9F96-85E5484CE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832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DAA166-EF22-42A2-8BF9-57A62669B9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FCBF7C-9492-174F-988D-17B6688382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A34887-2A83-01E1-A0F1-E787A7BA9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0E23-7A63-C34A-AA93-5B2294E9C98F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527A5-278B-0B73-FAEF-5D1619B25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894DB6-F759-F038-45F9-2F483C031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DED0F-3387-2342-9F96-85E5484CE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289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2C8D1-4E3A-8A39-18C4-38CF3A99D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AE9A6D-DFB1-B0E3-6E22-3E97151C47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D7D941-4D7E-C928-9254-5DF38AEEE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0E23-7A63-C34A-AA93-5B2294E9C98F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9B4410-26E0-B290-0850-62FF925AA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7A1AEF-CBBC-F664-77AE-5269A9BBE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DED0F-3387-2342-9F96-85E5484CE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865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C9826-CB69-F433-A1C6-7BD179E3E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81CF1D-E9A3-9F9F-F9E1-DCE423F356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5C832B-BF72-75BA-0B6E-6D4AF632C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0E23-7A63-C34A-AA93-5B2294E9C98F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96E7F5-88EB-CE82-135A-2FF2A28C4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A3428D-7D11-7902-5AE6-492BD696D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DED0F-3387-2342-9F96-85E5484CE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3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F8D6B-C3F4-65E1-B63F-34ED6DE46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C6AF0E-E053-7050-83EA-C90C4975AE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5390CF-518D-C199-C7C2-3A9F8F1046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3F8852-9542-8314-1F04-47A6D39E8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0E23-7A63-C34A-AA93-5B2294E9C98F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5643E4-B893-794D-05AA-3DE293C54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F58016-5BCC-DBAB-E510-E6D445F69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DED0F-3387-2342-9F96-85E5484CE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79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4F06F-3A42-CED6-2ED3-090D9E911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776492-A704-A46F-9F27-D7ECE0D4BF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91BE1F-6364-6DC2-1CE8-7C04FB99E2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E3677A-9CDD-FFFF-7966-9E0CD52C70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FE8ED2-1DAD-1B20-6331-EB81C8BF15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4A51E9-3051-6FF2-A00A-11CB817E8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0E23-7A63-C34A-AA93-5B2294E9C98F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D80B20-A6F9-C4FF-F58A-0CCEF4F2E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BA976E-F79F-315A-9C5E-C5A934EFB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DED0F-3387-2342-9F96-85E5484CE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983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4DDFD-8DB7-A335-09DB-63B88015F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528B0E-5341-30A1-B903-9E0043D3C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0E23-7A63-C34A-AA93-5B2294E9C98F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5DD2D3-6AEE-C7A4-3326-6EBC46011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834CB2-E91A-67E9-C9A6-79C2B7AD5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DED0F-3387-2342-9F96-85E5484CE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650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343512-E943-5F36-9F64-D0C686044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0E23-7A63-C34A-AA93-5B2294E9C98F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30B9EE-CFBD-9013-925D-99ABC3C1A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95BC48-0CEF-52BF-E59B-93D5185C1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DED0F-3387-2342-9F96-85E5484CE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506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BFF84-A783-49A1-10FE-EF2BD1544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884588-895D-507A-974E-6FDEC5CB50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6DBB4D-E799-9FDA-B94D-6DA82DA5CB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A79828-2F45-5B3E-C96C-EEE777BF6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0E23-7A63-C34A-AA93-5B2294E9C98F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AD0F52-E67E-381C-8F19-4EB034996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75E59D-5E74-3B46-6E26-D01893093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DED0F-3387-2342-9F96-85E5484CE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49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DC14B-529B-4601-0DF2-E7B40435C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749293-C477-9898-4F48-FD75B290DF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597DD2-4B2A-8A96-7C86-5F5A48F5E5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69497E-C191-DE40-727F-4A70B991B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0E23-7A63-C34A-AA93-5B2294E9C98F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6F86EA-DCFA-A1E8-37B6-59673248E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31E315-8050-8E82-74DB-F0EAC0287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DED0F-3387-2342-9F96-85E5484CE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282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31020D-1170-A9A3-C889-C92701B49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A8A715-D1EE-626A-DE93-3F0F80F819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20056F-352C-3C6E-E0B0-708DB0EF16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80E23-7A63-C34A-AA93-5B2294E9C98F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326A22-D10F-DF54-8743-4D35C9AC9B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623380-43AB-2338-44C3-F0C98383F7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EDED0F-3387-2342-9F96-85E5484CE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19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7" Type="http://schemas.openxmlformats.org/officeDocument/2006/relationships/image" Target="../media/image3.png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43.emf"/><Relationship Id="rId4" Type="http://schemas.openxmlformats.org/officeDocument/2006/relationships/image" Target="../media/image4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8.png"/><Relationship Id="rId7" Type="http://schemas.microsoft.com/office/2007/relationships/hdphoto" Target="../media/hdphoto6.wdp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3.png"/><Relationship Id="rId5" Type="http://schemas.openxmlformats.org/officeDocument/2006/relationships/image" Target="../media/image50.png"/><Relationship Id="rId10" Type="http://schemas.microsoft.com/office/2007/relationships/hdphoto" Target="../media/hdphoto7.wdp"/><Relationship Id="rId4" Type="http://schemas.openxmlformats.org/officeDocument/2006/relationships/image" Target="../media/image49.png"/><Relationship Id="rId9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11.png"/><Relationship Id="rId7" Type="http://schemas.openxmlformats.org/officeDocument/2006/relationships/image" Target="../media/image9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microsoft.com/office/2007/relationships/hdphoto" Target="../media/hdphoto8.wdp"/><Relationship Id="rId4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3" Type="http://schemas.openxmlformats.org/officeDocument/2006/relationships/image" Target="../media/image3.png"/><Relationship Id="rId7" Type="http://schemas.openxmlformats.org/officeDocument/2006/relationships/image" Target="../media/image59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microsoft.com/office/2007/relationships/hdphoto" Target="../media/hdphoto9.wdp"/><Relationship Id="rId4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13.png"/><Relationship Id="rId7" Type="http://schemas.openxmlformats.org/officeDocument/2006/relationships/image" Target="../media/image62.jp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5" Type="http://schemas.openxmlformats.org/officeDocument/2006/relationships/image" Target="../media/image61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3.png"/><Relationship Id="rId4" Type="http://schemas.openxmlformats.org/officeDocument/2006/relationships/image" Target="../media/image65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8.png"/><Relationship Id="rId7" Type="http://schemas.openxmlformats.org/officeDocument/2006/relationships/image" Target="../media/image70.jpg"/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jpg"/><Relationship Id="rId5" Type="http://schemas.openxmlformats.org/officeDocument/2006/relationships/image" Target="../media/image3.png"/><Relationship Id="rId4" Type="http://schemas.openxmlformats.org/officeDocument/2006/relationships/image" Target="../media/image68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7" Type="http://schemas.openxmlformats.org/officeDocument/2006/relationships/image" Target="../media/image72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1.wdp"/><Relationship Id="rId5" Type="http://schemas.openxmlformats.org/officeDocument/2006/relationships/image" Target="../media/image54.png"/><Relationship Id="rId4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microsoft.com/office/2007/relationships/hdphoto" Target="../media/hdphoto1.wdp"/><Relationship Id="rId7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3.emf"/><Relationship Id="rId7" Type="http://schemas.openxmlformats.org/officeDocument/2006/relationships/image" Target="../media/image7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aelic.education/" TargetMode="External"/><Relationship Id="rId5" Type="http://schemas.openxmlformats.org/officeDocument/2006/relationships/hyperlink" Target="http://www.storlann.co.uk/" TargetMode="External"/><Relationship Id="rId4" Type="http://schemas.openxmlformats.org/officeDocument/2006/relationships/hyperlink" Target="http://www.watercolourmusic.co.uk/" TargetMode="External"/><Relationship Id="rId9" Type="http://schemas.openxmlformats.org/officeDocument/2006/relationships/image" Target="../media/image7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15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image" Target="../media/image17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20.emf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3" Type="http://schemas.openxmlformats.org/officeDocument/2006/relationships/image" Target="../media/image21.emf"/><Relationship Id="rId7" Type="http://schemas.openxmlformats.org/officeDocument/2006/relationships/image" Target="../media/image25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emf"/><Relationship Id="rId11" Type="http://schemas.openxmlformats.org/officeDocument/2006/relationships/image" Target="../media/image28.emf"/><Relationship Id="rId5" Type="http://schemas.openxmlformats.org/officeDocument/2006/relationships/image" Target="../media/image23.emf"/><Relationship Id="rId10" Type="http://schemas.openxmlformats.org/officeDocument/2006/relationships/image" Target="../media/image27.png"/><Relationship Id="rId4" Type="http://schemas.openxmlformats.org/officeDocument/2006/relationships/image" Target="../media/image22.pn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openxmlformats.org/officeDocument/2006/relationships/image" Target="../media/image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31.png"/><Relationship Id="rId4" Type="http://schemas.openxmlformats.org/officeDocument/2006/relationships/image" Target="../media/image30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3" Type="http://schemas.openxmlformats.org/officeDocument/2006/relationships/image" Target="../media/image33.emf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3.png"/><Relationship Id="rId5" Type="http://schemas.openxmlformats.org/officeDocument/2006/relationships/image" Target="../media/image35.emf"/><Relationship Id="rId10" Type="http://schemas.openxmlformats.org/officeDocument/2006/relationships/image" Target="../media/image9.emf"/><Relationship Id="rId4" Type="http://schemas.openxmlformats.org/officeDocument/2006/relationships/image" Target="../media/image34.emf"/><Relationship Id="rId9" Type="http://schemas.openxmlformats.org/officeDocument/2006/relationships/image" Target="../media/image3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0EA1C25D-92E8-4A0B-C24E-7540B10DAD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5190D79-5D35-79EA-B9D2-9932324FF0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2360" y="2187145"/>
            <a:ext cx="3244273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83F0FC7-AE1B-5F13-C77B-7F3CD18EC500}"/>
              </a:ext>
            </a:extLst>
          </p:cNvPr>
          <p:cNvSpPr txBox="1"/>
          <p:nvPr/>
        </p:nvSpPr>
        <p:spPr>
          <a:xfrm>
            <a:off x="267430" y="5231424"/>
            <a:ext cx="96177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6649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Jessie Niven MacLachlan (1866–1916)</a:t>
            </a:r>
          </a:p>
        </p:txBody>
      </p:sp>
      <p:pic>
        <p:nvPicPr>
          <p:cNvPr id="8" name="Picture 7" descr="A body of water with buildings along it&#10;&#10;Description automatically generated with medium confidence">
            <a:extLst>
              <a:ext uri="{FF2B5EF4-FFF2-40B4-BE49-F238E27FC236}">
                <a16:creationId xmlns:a16="http://schemas.microsoft.com/office/drawing/2014/main" id="{FB9390E9-29C1-4CF1-6227-8EB273C90F4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4476"/>
          <a:stretch/>
        </p:blipFill>
        <p:spPr>
          <a:xfrm rot="392550">
            <a:off x="3651730" y="2421985"/>
            <a:ext cx="4388943" cy="24506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F3A5592-C1F6-91EF-3AF2-E7408AD8C2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299" y="551433"/>
            <a:ext cx="11833402" cy="207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9093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DA62113-5350-BE3D-128D-550B92AD360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096250" y="1487871"/>
            <a:ext cx="1703452" cy="484897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B5829BE-9CDF-8B5D-2A52-F61B6F4845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310" y="212923"/>
            <a:ext cx="2823568" cy="4556596"/>
          </a:xfrm>
          <a:prstGeom prst="rect">
            <a:avLst/>
          </a:prstGeom>
        </p:spPr>
      </p:pic>
      <p:pic>
        <p:nvPicPr>
          <p:cNvPr id="7" name="Picture 6" descr="A picture containing person&#10;&#10;Description automatically generated">
            <a:extLst>
              <a:ext uri="{FF2B5EF4-FFF2-40B4-BE49-F238E27FC236}">
                <a16:creationId xmlns:a16="http://schemas.microsoft.com/office/drawing/2014/main" id="{9A283A0E-BE3F-E177-BDF1-A4865E0D70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4059" y="976495"/>
            <a:ext cx="3723881" cy="467393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18F31B2-14D7-4B70-570D-A8BB8540FB8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16591" t="-765" r="-593" b="765"/>
          <a:stretch/>
        </p:blipFill>
        <p:spPr>
          <a:xfrm>
            <a:off x="-781778" y="2077073"/>
            <a:ext cx="5514321" cy="91217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F550EAF-D3E1-ADF2-CC05-66D014AFE073}"/>
              </a:ext>
            </a:extLst>
          </p:cNvPr>
          <p:cNvSpPr txBox="1"/>
          <p:nvPr/>
        </p:nvSpPr>
        <p:spPr>
          <a:xfrm>
            <a:off x="0" y="2327312"/>
            <a:ext cx="3435683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700" dirty="0">
                <a:solidFill>
                  <a:schemeClr val="bg1"/>
                </a:solidFill>
                <a:latin typeface="Constantia"/>
              </a:rPr>
              <a:t>Did you know?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AFCCF5D-48F8-DF36-11FA-ADE6B5E560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48508" y="2187833"/>
            <a:ext cx="3146318" cy="183368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C47A282-AA2D-F6E6-4411-4CEC107B812C}"/>
              </a:ext>
            </a:extLst>
          </p:cNvPr>
          <p:cNvSpPr txBox="1"/>
          <p:nvPr/>
        </p:nvSpPr>
        <p:spPr>
          <a:xfrm>
            <a:off x="8768331" y="2588922"/>
            <a:ext cx="2610577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000" dirty="0">
                <a:solidFill>
                  <a:srgbClr val="664900"/>
                </a:solidFill>
                <a:latin typeface="Constantia"/>
                <a:ea typeface="+mn-lt"/>
                <a:cs typeface="+mn-lt"/>
                <a:sym typeface="Trebuchet MS"/>
              </a:rPr>
              <a:t>Queen Victoria was very fond of Gaelic!</a:t>
            </a:r>
            <a:endParaRPr lang="en-GB" sz="2000" dirty="0">
              <a:solidFill>
                <a:srgbClr val="664900"/>
              </a:solidFill>
              <a:latin typeface="Constantia"/>
              <a:ea typeface="+mn-lt"/>
              <a:cs typeface="+mn-lt"/>
            </a:endParaRPr>
          </a:p>
          <a:p>
            <a:endParaRPr lang="en-US" sz="2000" dirty="0">
              <a:solidFill>
                <a:srgbClr val="664900"/>
              </a:solidFill>
              <a:latin typeface="Constantia" panose="02030602050306030303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8CD9D37-BD83-EB7C-5D50-395C99FA18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76121" y="5120640"/>
            <a:ext cx="1310137" cy="276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740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33;p11">
            <a:extLst>
              <a:ext uri="{FF2B5EF4-FFF2-40B4-BE49-F238E27FC236}">
                <a16:creationId xmlns:a16="http://schemas.microsoft.com/office/drawing/2014/main" id="{6EE6A8F6-546F-FF47-EC60-F19B576EFC01}"/>
              </a:ext>
            </a:extLst>
          </p:cNvPr>
          <p:cNvSpPr/>
          <p:nvPr/>
        </p:nvSpPr>
        <p:spPr>
          <a:xfrm>
            <a:off x="172278" y="159027"/>
            <a:ext cx="981986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GB" sz="4000" b="1" cap="none" dirty="0">
                <a:solidFill>
                  <a:srgbClr val="664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3: </a:t>
            </a:r>
            <a:r>
              <a:rPr lang="en-GB" sz="4000" b="1" dirty="0">
                <a:solidFill>
                  <a:srgbClr val="664900"/>
                </a:solidFill>
                <a:latin typeface="Times New Roman"/>
                <a:ea typeface="+mn-lt"/>
                <a:cs typeface="Times New Roman"/>
                <a:sym typeface="Times New Roman"/>
              </a:rPr>
              <a:t>Gaelic Songs on a Gramophone Record</a:t>
            </a:r>
            <a:endParaRPr lang="en-GB" sz="4000" cap="none" dirty="0">
              <a:solidFill>
                <a:srgbClr val="66490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C4F6FD-88A4-4D3D-6E1B-42EC6E421A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6497740" y="924652"/>
            <a:ext cx="5624882" cy="51536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6B098E6-D616-7E03-B798-2C2A72EA13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6121" y="5120640"/>
            <a:ext cx="1310137" cy="27694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7CE623-A218-37D8-F92E-85DA20A90275}"/>
              </a:ext>
            </a:extLst>
          </p:cNvPr>
          <p:cNvSpPr txBox="1"/>
          <p:nvPr/>
        </p:nvSpPr>
        <p:spPr>
          <a:xfrm>
            <a:off x="7356130" y="1211619"/>
            <a:ext cx="3895411" cy="529375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2000" dirty="0">
                <a:solidFill>
                  <a:srgbClr val="664900"/>
                </a:solidFill>
                <a:latin typeface="Constantia"/>
                <a:ea typeface="+mn-lt"/>
                <a:cs typeface="+mn-lt"/>
                <a:sym typeface="Constantia"/>
              </a:rPr>
              <a:t>In</a:t>
            </a:r>
            <a:r>
              <a:rPr lang="en-GB" sz="2000" dirty="0">
                <a:solidFill>
                  <a:srgbClr val="664900"/>
                </a:solidFill>
                <a:latin typeface="Constantia"/>
                <a:sym typeface="Constantia"/>
              </a:rPr>
              <a:t> 1899, Jessie MacLachlan’s singing was recorded in Glasgow with brand-new technology – the Gramophone.</a:t>
            </a:r>
            <a:endParaRPr lang="en-GB" sz="2000" dirty="0">
              <a:solidFill>
                <a:srgbClr val="664900"/>
              </a:solidFill>
              <a:latin typeface="Constanti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2000" dirty="0">
              <a:solidFill>
                <a:srgbClr val="664900"/>
              </a:solidFill>
              <a:latin typeface="Constantia" panose="02030602050306030303" pitchFamily="18" charset="0"/>
              <a:ea typeface="Constantia"/>
              <a:cs typeface="Constantia"/>
              <a:sym typeface="Constantia"/>
            </a:endParaRPr>
          </a:p>
          <a:p>
            <a:pPr algn="ctr"/>
            <a:r>
              <a:rPr lang="en-GB" sz="2000" dirty="0">
                <a:solidFill>
                  <a:srgbClr val="664900"/>
                </a:solidFill>
                <a:latin typeface="Constantia"/>
                <a:sym typeface="Constantia"/>
              </a:rPr>
              <a:t>Jessie sang two Gaelic songs, ‘Ho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sym typeface="Constantia"/>
              </a:rPr>
              <a:t>ro</a:t>
            </a:r>
            <a:r>
              <a:rPr lang="en-GB" sz="2000" dirty="0">
                <a:solidFill>
                  <a:srgbClr val="664900"/>
                </a:solidFill>
                <a:latin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sym typeface="Constantia"/>
              </a:rPr>
              <a:t>mo</a:t>
            </a:r>
            <a:r>
              <a:rPr lang="en-GB" sz="2000" dirty="0">
                <a:solidFill>
                  <a:srgbClr val="664900"/>
                </a:solidFill>
                <a:latin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sym typeface="Constantia"/>
              </a:rPr>
              <a:t>nighean</a:t>
            </a:r>
            <a:r>
              <a:rPr lang="en-GB" sz="2000" dirty="0">
                <a:solidFill>
                  <a:srgbClr val="664900"/>
                </a:solidFill>
                <a:latin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sym typeface="Constantia"/>
              </a:rPr>
              <a:t>donn</a:t>
            </a:r>
            <a:r>
              <a:rPr lang="en-GB" sz="2000" dirty="0">
                <a:solidFill>
                  <a:srgbClr val="664900"/>
                </a:solidFill>
                <a:latin typeface="Constantia"/>
                <a:sym typeface="Constantia"/>
              </a:rPr>
              <a:t>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sym typeface="Constantia"/>
              </a:rPr>
              <a:t>bhòidheach</a:t>
            </a:r>
            <a:r>
              <a:rPr lang="en-GB" sz="2000" dirty="0">
                <a:solidFill>
                  <a:srgbClr val="664900"/>
                </a:solidFill>
                <a:latin typeface="Constantia"/>
                <a:sym typeface="Constantia"/>
              </a:rPr>
              <a:t>’ and ‘Mo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sym typeface="Constantia"/>
              </a:rPr>
              <a:t>Dhachaidh</a:t>
            </a:r>
            <a:r>
              <a:rPr lang="en-GB" sz="2000" dirty="0">
                <a:solidFill>
                  <a:srgbClr val="664900"/>
                </a:solidFill>
                <a:latin typeface="Constantia"/>
                <a:sym typeface="Constantia"/>
              </a:rPr>
              <a:t>’ – the first Gaelic songs that were ever recorded on a</a:t>
            </a:r>
            <a:endParaRPr lang="en-GB" sz="2000" dirty="0">
              <a:solidFill>
                <a:srgbClr val="664900"/>
              </a:solidFill>
              <a:latin typeface="Constantia"/>
            </a:endParaRPr>
          </a:p>
          <a:p>
            <a:pPr algn="ctr"/>
            <a:r>
              <a:rPr lang="en-GB" sz="2000">
                <a:solidFill>
                  <a:srgbClr val="664900"/>
                </a:solidFill>
                <a:latin typeface="Constantia"/>
                <a:sym typeface="Constantia"/>
              </a:rPr>
              <a:t>gramophone record.</a:t>
            </a:r>
            <a:endParaRPr lang="en-GB" sz="2000">
              <a:solidFill>
                <a:srgbClr val="664900"/>
              </a:solidFill>
              <a:latin typeface="Constanti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2000" dirty="0">
              <a:solidFill>
                <a:srgbClr val="664900"/>
              </a:solidFill>
              <a:latin typeface="Constantia" panose="02030602050306030303" pitchFamily="18" charset="0"/>
              <a:ea typeface="Constantia"/>
              <a:cs typeface="Constantia"/>
              <a:sym typeface="Constantia"/>
            </a:endParaRPr>
          </a:p>
          <a:p>
            <a:pPr algn="ctr"/>
            <a:r>
              <a:rPr lang="en-GB" sz="2000" dirty="0">
                <a:solidFill>
                  <a:srgbClr val="664900"/>
                </a:solidFill>
                <a:latin typeface="Constantia"/>
                <a:sym typeface="Constantia"/>
              </a:rPr>
              <a:t>These old recordings give us a chance to hear Jessie MacLachlan’s beautiful</a:t>
            </a:r>
          </a:p>
          <a:p>
            <a:pPr algn="ctr"/>
            <a:r>
              <a:rPr lang="en-GB" sz="2000">
                <a:solidFill>
                  <a:srgbClr val="664900"/>
                </a:solidFill>
                <a:latin typeface="Constantia"/>
                <a:sym typeface="Constantia"/>
              </a:rPr>
              <a:t>voice today. 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endParaRPr lang="en-GB" sz="2000" dirty="0">
              <a:solidFill>
                <a:srgbClr val="664900"/>
              </a:solidFill>
              <a:latin typeface="Constantia"/>
            </a:endParaRPr>
          </a:p>
          <a:p>
            <a:pPr algn="ctr"/>
            <a:endParaRPr lang="en-US" dirty="0"/>
          </a:p>
        </p:txBody>
      </p:sp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C42A77D2-E416-2CCC-97C4-3E100375F8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17928">
            <a:off x="352784" y="1328549"/>
            <a:ext cx="5467728" cy="4629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1" descr="A person in a dress&#10;&#10;Description automatically generated with low confidence">
            <a:extLst>
              <a:ext uri="{FF2B5EF4-FFF2-40B4-BE49-F238E27FC236}">
                <a16:creationId xmlns:a16="http://schemas.microsoft.com/office/drawing/2014/main" id="{AC72906C-E0B3-B289-EBA7-5FFA8485A4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26184" y="1112270"/>
            <a:ext cx="3895410" cy="574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3842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4D3113C-AD50-3D7E-2B49-17B78481C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291" y="1376835"/>
            <a:ext cx="7490817" cy="4592939"/>
          </a:xfrm>
          <a:prstGeom prst="rect">
            <a:avLst/>
          </a:prstGeom>
        </p:spPr>
      </p:pic>
      <p:sp>
        <p:nvSpPr>
          <p:cNvPr id="4" name="Google Shape;242;p12">
            <a:extLst>
              <a:ext uri="{FF2B5EF4-FFF2-40B4-BE49-F238E27FC236}">
                <a16:creationId xmlns:a16="http://schemas.microsoft.com/office/drawing/2014/main" id="{C0B1E102-FDD6-B8EC-D50E-3631F47A4079}"/>
              </a:ext>
            </a:extLst>
          </p:cNvPr>
          <p:cNvSpPr/>
          <p:nvPr/>
        </p:nvSpPr>
        <p:spPr>
          <a:xfrm>
            <a:off x="259041" y="272740"/>
            <a:ext cx="8216900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GB" sz="4000" b="1" cap="none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4: </a:t>
            </a:r>
            <a:r>
              <a:rPr lang="en-GB" sz="4000" b="1" dirty="0">
                <a:solidFill>
                  <a:srgbClr val="664900"/>
                </a:solidFill>
                <a:latin typeface="Constantia"/>
                <a:ea typeface="+mn-lt"/>
                <a:cs typeface="+mn-lt"/>
                <a:sym typeface="Constantia"/>
              </a:rPr>
              <a:t>Singing All Over the World</a:t>
            </a:r>
            <a:endParaRPr sz="4000" b="1" dirty="0">
              <a:solidFill>
                <a:srgbClr val="664900"/>
              </a:solidFill>
              <a:latin typeface="Constantia"/>
              <a:ea typeface="+mn-lt"/>
              <a:cs typeface="+mn-lt"/>
              <a:sym typeface="Trebuchet M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889711-DAC1-D146-D6B3-6EE94185D56B}"/>
              </a:ext>
            </a:extLst>
          </p:cNvPr>
          <p:cNvSpPr txBox="1"/>
          <p:nvPr/>
        </p:nvSpPr>
        <p:spPr>
          <a:xfrm>
            <a:off x="702668" y="2034067"/>
            <a:ext cx="6365899" cy="28315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000" dirty="0">
                <a:solidFill>
                  <a:srgbClr val="664900"/>
                </a:solidFill>
                <a:latin typeface="Constantia"/>
                <a:ea typeface="+mn-lt"/>
                <a:cs typeface="+mn-lt"/>
                <a:sym typeface="Constantia"/>
              </a:rPr>
              <a:t>In 1901, Jessie MacLachlan went on her first song-tour, to Canada and the States.</a:t>
            </a:r>
            <a:endParaRPr lang="en-US" dirty="0"/>
          </a:p>
          <a:p>
            <a:endParaRPr lang="en-GB" sz="2000" dirty="0">
              <a:solidFill>
                <a:srgbClr val="664900"/>
              </a:solidFill>
              <a:latin typeface="Constantia"/>
              <a:ea typeface="+mn-lt"/>
              <a:cs typeface="+mn-lt"/>
              <a:sym typeface="Constantia"/>
            </a:endParaRPr>
          </a:p>
          <a:p>
            <a:r>
              <a:rPr lang="en-GB" sz="2000" dirty="0">
                <a:solidFill>
                  <a:srgbClr val="664900"/>
                </a:solidFill>
                <a:latin typeface="Constantia"/>
                <a:ea typeface="+mn-lt"/>
                <a:cs typeface="+mn-lt"/>
                <a:sym typeface="Constantia"/>
              </a:rPr>
              <a:t>Jessie received a warm welcome, especially from Scots who had emigrated, many of them Gaels.</a:t>
            </a:r>
            <a:endParaRPr lang="en-GB" sz="2000" dirty="0">
              <a:solidFill>
                <a:srgbClr val="664900"/>
              </a:solidFill>
              <a:latin typeface="Constantia"/>
              <a:ea typeface="+mn-lt"/>
              <a:cs typeface="+mn-lt"/>
            </a:endParaRPr>
          </a:p>
          <a:p>
            <a:endParaRPr lang="en-GB" sz="2000" dirty="0">
              <a:solidFill>
                <a:srgbClr val="664900"/>
              </a:solidFill>
              <a:latin typeface="Constantia"/>
              <a:ea typeface="+mn-lt"/>
              <a:cs typeface="+mn-lt"/>
              <a:sym typeface="Constantia"/>
            </a:endParaRPr>
          </a:p>
          <a:p>
            <a:r>
              <a:rPr lang="en-GB" sz="2000" dirty="0">
                <a:solidFill>
                  <a:srgbClr val="664900"/>
                </a:solidFill>
                <a:latin typeface="Constantia"/>
                <a:ea typeface="+mn-lt"/>
                <a:cs typeface="+mn-lt"/>
                <a:sym typeface="Constantia"/>
              </a:rPr>
              <a:t>Jessie travelled far and wide for three months, to full houses wherever she went.</a:t>
            </a:r>
            <a:endParaRPr lang="en-GB" sz="2000" dirty="0">
              <a:solidFill>
                <a:srgbClr val="664900"/>
              </a:solidFill>
              <a:latin typeface="Constantia"/>
              <a:ea typeface="+mn-lt"/>
              <a:cs typeface="+mn-lt"/>
            </a:endParaRP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A6811D-AE4A-4A13-E0C3-3B2E4C48A7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683" y="980586"/>
            <a:ext cx="3705863" cy="51354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84BD51-9EBF-1C18-712C-D5B2C33C62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6121" y="5120640"/>
            <a:ext cx="1310137" cy="276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026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6EC7745-598B-0CD7-1FB9-8473B9762D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4988" y="763728"/>
            <a:ext cx="2343943" cy="25617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6C1C80D-F6B5-68F3-95F0-9834796586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052" y="444990"/>
            <a:ext cx="4218689" cy="57136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6A7B61C-BB16-8B8B-391C-97F0C510CA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6338" y="569834"/>
            <a:ext cx="5108806" cy="323879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DE5F50F-C500-EB8D-34BE-D5CAD1E681A3}"/>
              </a:ext>
            </a:extLst>
          </p:cNvPr>
          <p:cNvSpPr txBox="1"/>
          <p:nvPr/>
        </p:nvSpPr>
        <p:spPr>
          <a:xfrm>
            <a:off x="5688116" y="1215243"/>
            <a:ext cx="3860024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000" dirty="0">
                <a:solidFill>
                  <a:srgbClr val="664900"/>
                </a:solidFill>
                <a:latin typeface="Constantia"/>
                <a:ea typeface="+mn-lt"/>
                <a:cs typeface="+mn-lt"/>
                <a:sym typeface="Constantia"/>
              </a:rPr>
              <a:t>Between 1900 and 1914, Jessie MacLachlan toured Canada and the States</a:t>
            </a:r>
            <a:endParaRPr lang="en-US" sz="2000" dirty="0">
              <a:solidFill>
                <a:srgbClr val="664900"/>
              </a:solidFill>
              <a:latin typeface="Constantia"/>
              <a:ea typeface="+mn-lt"/>
              <a:cs typeface="+mn-lt"/>
              <a:sym typeface="Constantia"/>
            </a:endParaRPr>
          </a:p>
          <a:p>
            <a:r>
              <a:rPr lang="en-GB" sz="2000">
                <a:solidFill>
                  <a:srgbClr val="664900"/>
                </a:solidFill>
                <a:latin typeface="Constantia"/>
                <a:ea typeface="+mn-lt"/>
                <a:cs typeface="+mn-lt"/>
                <a:sym typeface="Constantia"/>
              </a:rPr>
              <a:t>many times, and in 1905 and 1907 she toured Australia and New Zealand.</a:t>
            </a:r>
            <a:endParaRPr lang="en-US" sz="2000">
              <a:solidFill>
                <a:srgbClr val="664900"/>
              </a:solidFill>
              <a:latin typeface="Constantia"/>
              <a:ea typeface="+mn-lt"/>
              <a:cs typeface="+mn-lt"/>
            </a:endParaRPr>
          </a:p>
        </p:txBody>
      </p:sp>
      <p:pic>
        <p:nvPicPr>
          <p:cNvPr id="10" name="Picture 9" descr="A picture containing text, outdoor, street, way&#10;&#10;Description automatically generated">
            <a:extLst>
              <a:ext uri="{FF2B5EF4-FFF2-40B4-BE49-F238E27FC236}">
                <a16:creationId xmlns:a16="http://schemas.microsoft.com/office/drawing/2014/main" id="{84F9E817-0E13-C59C-DB1E-F996880FAE7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331" t="3383" r="12040" b="2439"/>
          <a:stretch/>
        </p:blipFill>
        <p:spPr>
          <a:xfrm rot="389635">
            <a:off x="4981494" y="4115942"/>
            <a:ext cx="2103389" cy="16427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Sydney in the early 1900s - Australian Geographic">
            <a:extLst>
              <a:ext uri="{FF2B5EF4-FFF2-40B4-BE49-F238E27FC236}">
                <a16:creationId xmlns:a16="http://schemas.microsoft.com/office/drawing/2014/main" id="{E4FE8A1E-0BC4-73D0-E9AC-480A94FAC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09146">
            <a:off x="7229664" y="3990268"/>
            <a:ext cx="2264050" cy="16240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8D1ABCC-1D60-5CD8-EF43-DEAE7CB0B0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17096" y="773618"/>
            <a:ext cx="487290" cy="462750"/>
          </a:xfrm>
          <a:prstGeom prst="rect">
            <a:avLst/>
          </a:prstGeom>
        </p:spPr>
      </p:pic>
      <p:pic>
        <p:nvPicPr>
          <p:cNvPr id="1028" name="Picture 4" descr="Cate Owen on Twitter | Wellington city, New zealand cities, Auckland new  zealand">
            <a:extLst>
              <a:ext uri="{FF2B5EF4-FFF2-40B4-BE49-F238E27FC236}">
                <a16:creationId xmlns:a16="http://schemas.microsoft.com/office/drawing/2014/main" id="{1D8E8E8E-CC98-825B-4DEA-602288893E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8782">
            <a:off x="9450610" y="4124601"/>
            <a:ext cx="2374148" cy="16574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FD8C238-17A1-B574-895A-B06CB5F7E96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76121" y="5120640"/>
            <a:ext cx="1310137" cy="276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9159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8C0FB508-8885-E18B-8C17-53D636B94E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8013" y="71727"/>
            <a:ext cx="4838090" cy="64531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14D6AE3-4D2E-8E5A-E69A-59B2FE8761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7197" y="4033731"/>
            <a:ext cx="3969183" cy="230420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6FA004E-09A4-AA86-6FB1-1FFF732AD537}"/>
              </a:ext>
            </a:extLst>
          </p:cNvPr>
          <p:cNvSpPr txBox="1"/>
          <p:nvPr/>
        </p:nvSpPr>
        <p:spPr>
          <a:xfrm>
            <a:off x="4827840" y="4477587"/>
            <a:ext cx="3678540" cy="160043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000" dirty="0">
                <a:solidFill>
                  <a:srgbClr val="664900"/>
                </a:solidFill>
                <a:latin typeface="Constantia"/>
                <a:ea typeface="+mn-lt"/>
                <a:cs typeface="+mn-lt"/>
                <a:sym typeface="Constantia"/>
              </a:rPr>
              <a:t>Jessie MacLachlan was given ‘A Hundred Thousand Welcomes’ when she 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+mn-lt"/>
                <a:cs typeface="+mn-lt"/>
              </a:rPr>
              <a:t>sang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+mn-lt"/>
                <a:cs typeface="+mn-lt"/>
                <a:sym typeface="Constantia"/>
              </a:rPr>
              <a:t> in New Zealand in 1905.</a:t>
            </a:r>
            <a:endParaRPr lang="en-GB" sz="2000" dirty="0">
              <a:solidFill>
                <a:srgbClr val="664900"/>
              </a:solidFill>
              <a:latin typeface="Constantia"/>
              <a:ea typeface="+mn-lt"/>
              <a:cs typeface="+mn-lt"/>
            </a:endParaRPr>
          </a:p>
          <a:p>
            <a:endParaRPr lang="en-US" dirty="0"/>
          </a:p>
        </p:txBody>
      </p:sp>
      <p:pic>
        <p:nvPicPr>
          <p:cNvPr id="15" name="Picture 14" descr="A picture containing person, dress, posing&#10;&#10;Description automatically generated">
            <a:extLst>
              <a:ext uri="{FF2B5EF4-FFF2-40B4-BE49-F238E27FC236}">
                <a16:creationId xmlns:a16="http://schemas.microsoft.com/office/drawing/2014/main" id="{F99BF708-CFCB-FBE3-3FA8-A23E7DE179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75043" y="71727"/>
            <a:ext cx="3464147" cy="652800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16E52FB-56C1-8919-D3D1-E9E2C972CD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76121" y="5120640"/>
            <a:ext cx="1310137" cy="276947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0BE6C78-6A03-85D2-303B-E301054C7C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861023">
            <a:off x="11259908" y="524198"/>
            <a:ext cx="558562" cy="53043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BFFD4A2-9CAF-90C8-7F16-B0DC11946D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801568">
            <a:off x="4394528" y="1360928"/>
            <a:ext cx="866623" cy="82298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3F4DD5F-7224-CC26-7C2C-3F8BE1D0F8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46218">
            <a:off x="2468001" y="6038111"/>
            <a:ext cx="353290" cy="335498"/>
          </a:xfrm>
          <a:prstGeom prst="rect">
            <a:avLst/>
          </a:prstGeom>
        </p:spPr>
      </p:pic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04B0BE2C-71D3-1F6C-0610-36B3614D71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177846">
            <a:off x="362649" y="666259"/>
            <a:ext cx="3618123" cy="5303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1327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67;p15">
            <a:extLst>
              <a:ext uri="{FF2B5EF4-FFF2-40B4-BE49-F238E27FC236}">
                <a16:creationId xmlns:a16="http://schemas.microsoft.com/office/drawing/2014/main" id="{A9645633-9C50-101E-D38C-39A00EFA3D9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366303">
            <a:off x="8221312" y="1307498"/>
            <a:ext cx="3388422" cy="24647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F1C481B-966F-968B-A484-2CCD611808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6121" y="5120640"/>
            <a:ext cx="1310137" cy="2769472"/>
          </a:xfrm>
          <a:prstGeom prst="rect">
            <a:avLst/>
          </a:prstGeom>
        </p:spPr>
      </p:pic>
      <p:pic>
        <p:nvPicPr>
          <p:cNvPr id="18" name="Picture 17" descr="Text&#10;&#10;Description automatically generated">
            <a:extLst>
              <a:ext uri="{FF2B5EF4-FFF2-40B4-BE49-F238E27FC236}">
                <a16:creationId xmlns:a16="http://schemas.microsoft.com/office/drawing/2014/main" id="{68B3BDDB-2007-68F1-C2FC-180F175523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104631">
            <a:off x="1624245" y="59059"/>
            <a:ext cx="6239383" cy="9911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7D74E37-BEA4-DA8D-4095-C7AB01E9CA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207" y="1958320"/>
            <a:ext cx="4919215" cy="305662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17FBBBE-F275-EB95-E68C-F29C160C32D1}"/>
              </a:ext>
            </a:extLst>
          </p:cNvPr>
          <p:cNvSpPr txBox="1"/>
          <p:nvPr/>
        </p:nvSpPr>
        <p:spPr>
          <a:xfrm>
            <a:off x="590334" y="2674389"/>
            <a:ext cx="3946112" cy="252376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000" dirty="0">
                <a:solidFill>
                  <a:srgbClr val="664900"/>
                </a:solidFill>
                <a:latin typeface="Constantia"/>
                <a:ea typeface="+mn-lt"/>
                <a:cs typeface="+mn-lt"/>
                <a:sym typeface="Constantia"/>
              </a:rPr>
              <a:t>Jessie sang in famous concert halls in cities such as Wellington, Sydney, Melbourne, New York, Chicago, </a:t>
            </a:r>
            <a:r>
              <a:rPr lang="en-GB" sz="2000" dirty="0" err="1">
                <a:solidFill>
                  <a:srgbClr val="664900"/>
                </a:solidFill>
                <a:latin typeface="Constantia"/>
                <a:ea typeface="+mn-lt"/>
                <a:cs typeface="+mn-lt"/>
                <a:sym typeface="Constantia"/>
              </a:rPr>
              <a:t>Ottowa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+mn-lt"/>
                <a:cs typeface="+mn-lt"/>
                <a:sym typeface="Constantia"/>
              </a:rPr>
              <a:t>, Toronto…</a:t>
            </a:r>
            <a:endParaRPr lang="en-US" sz="2000" dirty="0">
              <a:solidFill>
                <a:srgbClr val="664900"/>
              </a:solidFill>
              <a:latin typeface="Constantia"/>
              <a:ea typeface="+mn-lt"/>
              <a:cs typeface="+mn-lt"/>
              <a:sym typeface="Constantia"/>
            </a:endParaRPr>
          </a:p>
          <a:p>
            <a:endParaRPr lang="en-GB" sz="2000">
              <a:solidFill>
                <a:srgbClr val="664900"/>
              </a:solidFill>
              <a:latin typeface="Constantia"/>
              <a:ea typeface="+mn-lt"/>
              <a:cs typeface="+mn-lt"/>
              <a:sym typeface="Constantia"/>
            </a:endParaRPr>
          </a:p>
          <a:p>
            <a:r>
              <a:rPr lang="en-GB" sz="2000">
                <a:solidFill>
                  <a:srgbClr val="664900"/>
                </a:solidFill>
                <a:latin typeface="Constantia"/>
                <a:ea typeface="+mn-lt"/>
                <a:cs typeface="+mn-lt"/>
                <a:sym typeface="Constantia"/>
              </a:rPr>
              <a:t>Melbourne, New York, Chicago, Ottowa, Toronto…</a:t>
            </a:r>
            <a:endParaRPr lang="en-GB" sz="2000">
              <a:solidFill>
                <a:srgbClr val="664900"/>
              </a:solidFill>
              <a:latin typeface="Constantia"/>
              <a:ea typeface="+mn-lt"/>
              <a:cs typeface="+mn-lt"/>
            </a:endParaRPr>
          </a:p>
          <a:p>
            <a:endParaRPr lang="en-US" dirty="0"/>
          </a:p>
        </p:txBody>
      </p:sp>
      <p:pic>
        <p:nvPicPr>
          <p:cNvPr id="16" name="Picture 15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1D5516FE-CCC7-2978-B5B2-9642444260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404425">
            <a:off x="6793524" y="3565353"/>
            <a:ext cx="5115736" cy="25578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D901B6D-CDD6-2A7E-CE0B-9E8DA3AB8E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73508" y="2212869"/>
            <a:ext cx="436611" cy="440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4583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text, building, shore&#10;&#10;Description automatically generated">
            <a:extLst>
              <a:ext uri="{FF2B5EF4-FFF2-40B4-BE49-F238E27FC236}">
                <a16:creationId xmlns:a16="http://schemas.microsoft.com/office/drawing/2014/main" id="{817BC9E8-BC29-D02E-BDCE-3797B64D5E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2" t="3828" r="1532" b="4188"/>
          <a:stretch/>
        </p:blipFill>
        <p:spPr>
          <a:xfrm>
            <a:off x="64690" y="664443"/>
            <a:ext cx="12204092" cy="495234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EF5A25-6FFE-2113-501A-FAFA461789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5418" y="3610484"/>
            <a:ext cx="6869423" cy="249826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1260E74-F0C8-B28A-21B6-B47F66B474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6121" y="5120640"/>
            <a:ext cx="1310137" cy="27694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2B04171-6B4E-A34E-BD8C-15EADBD6FEB0}"/>
              </a:ext>
            </a:extLst>
          </p:cNvPr>
          <p:cNvSpPr txBox="1"/>
          <p:nvPr/>
        </p:nvSpPr>
        <p:spPr>
          <a:xfrm>
            <a:off x="3818143" y="3978035"/>
            <a:ext cx="6254217" cy="163121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28600" algn="ctr"/>
            <a:r>
              <a:rPr lang="en-GB" sz="2000">
                <a:solidFill>
                  <a:srgbClr val="664900"/>
                </a:solidFill>
                <a:latin typeface="Constantia"/>
                <a:ea typeface="+mn-lt"/>
                <a:cs typeface="+mn-lt"/>
                <a:sym typeface="Constantia"/>
              </a:rPr>
              <a:t>In March 1914, Jessie MacLachlan sang to 5000 people in New York.</a:t>
            </a:r>
            <a:endParaRPr lang="en-US"/>
          </a:p>
          <a:p>
            <a:pPr marL="22860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664900"/>
                </a:solidFill>
                <a:latin typeface="Constantia"/>
                <a:ea typeface="+mn-lt"/>
                <a:cs typeface="+mn-lt"/>
                <a:sym typeface="Constantia"/>
              </a:rPr>
              <a:t> </a:t>
            </a:r>
            <a:endParaRPr lang="en-GB" sz="2000" dirty="0">
              <a:solidFill>
                <a:srgbClr val="664900"/>
              </a:solidFill>
              <a:latin typeface="Constantia"/>
              <a:ea typeface="+mn-lt"/>
              <a:cs typeface="+mn-lt"/>
            </a:endParaRPr>
          </a:p>
          <a:p>
            <a:pPr algn="ctr"/>
            <a:r>
              <a:rPr lang="en-GB" sz="2000" dirty="0">
                <a:solidFill>
                  <a:srgbClr val="664900"/>
                </a:solidFill>
                <a:latin typeface="Constantia"/>
                <a:ea typeface="+mn-lt"/>
                <a:cs typeface="+mn-lt"/>
                <a:sym typeface="Constantia"/>
              </a:rPr>
              <a:t>   Although she didn’t know it at the time, this was the last time she would be on a stage.</a:t>
            </a:r>
            <a:endParaRPr lang="en-GB" sz="2000" dirty="0">
              <a:solidFill>
                <a:srgbClr val="664900"/>
              </a:solidFill>
              <a:latin typeface="Constantia"/>
              <a:ea typeface="+mn-lt"/>
              <a:cs typeface="+mn-lt"/>
            </a:endParaRPr>
          </a:p>
        </p:txBody>
      </p:sp>
      <p:pic>
        <p:nvPicPr>
          <p:cNvPr id="8" name="Picture 7" descr="A mannequin wearing a white dress&#10;&#10;Description automatically generated with medium confidence">
            <a:extLst>
              <a:ext uri="{FF2B5EF4-FFF2-40B4-BE49-F238E27FC236}">
                <a16:creationId xmlns:a16="http://schemas.microsoft.com/office/drawing/2014/main" id="{4F68BD8E-F0AE-5999-3C69-9DF4C2B1DB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3845" y="167524"/>
            <a:ext cx="2642521" cy="6250929"/>
          </a:xfrm>
          <a:prstGeom prst="rect">
            <a:avLst/>
          </a:prstGeom>
        </p:spPr>
      </p:pic>
      <p:pic>
        <p:nvPicPr>
          <p:cNvPr id="10" name="Google Shape;275;p16">
            <a:extLst>
              <a:ext uri="{FF2B5EF4-FFF2-40B4-BE49-F238E27FC236}">
                <a16:creationId xmlns:a16="http://schemas.microsoft.com/office/drawing/2014/main" id="{93484BDF-4B9B-B4D2-43C8-5984CC942D7B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t="69461"/>
          <a:stretch/>
        </p:blipFill>
        <p:spPr>
          <a:xfrm rot="317709">
            <a:off x="5451768" y="5788312"/>
            <a:ext cx="2568428" cy="8484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8" name="Picture 2" descr="New York - Lower Manhattan (Postcard c.1914) | A postcard vi… | Flickr">
            <a:extLst>
              <a:ext uri="{FF2B5EF4-FFF2-40B4-BE49-F238E27FC236}">
                <a16:creationId xmlns:a16="http://schemas.microsoft.com/office/drawing/2014/main" id="{4D178B45-0495-31C8-24D3-4BE4EBB51F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41986">
            <a:off x="4894480" y="1161639"/>
            <a:ext cx="3839787" cy="2492169"/>
          </a:xfrm>
          <a:prstGeom prst="rect">
            <a:avLst/>
          </a:prstGeom>
          <a:ln>
            <a:noFill/>
          </a:ln>
          <a:effectLst>
            <a:outerShdw blurRad="114647" dist="139700" dir="2700000" sx="99000" sy="99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86694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D5E6551-92F9-5FB9-E086-2442B9743AD5}"/>
              </a:ext>
            </a:extLst>
          </p:cNvPr>
          <p:cNvSpPr/>
          <p:nvPr/>
        </p:nvSpPr>
        <p:spPr>
          <a:xfrm>
            <a:off x="4859083" y="900439"/>
            <a:ext cx="6217038" cy="3769282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B61A853-E57C-3ADB-3022-A54C525B3C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4612" y="4268363"/>
            <a:ext cx="4737202" cy="203820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0BAEC1E-A56B-0501-6D7D-302F55A2C288}"/>
              </a:ext>
            </a:extLst>
          </p:cNvPr>
          <p:cNvSpPr txBox="1"/>
          <p:nvPr/>
        </p:nvSpPr>
        <p:spPr>
          <a:xfrm>
            <a:off x="5412866" y="1277651"/>
            <a:ext cx="4997789" cy="28623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dirty="0">
                <a:solidFill>
                  <a:srgbClr val="533901"/>
                </a:solidFill>
                <a:latin typeface="Constantia"/>
              </a:rPr>
              <a:t> On the way back to Scotland after a long tour in Canada and the United</a:t>
            </a:r>
            <a:endParaRPr lang="en-US" dirty="0"/>
          </a:p>
          <a:p>
            <a:pPr algn="ctr"/>
            <a:r>
              <a:rPr lang="en-GB" dirty="0">
                <a:solidFill>
                  <a:srgbClr val="533901"/>
                </a:solidFill>
                <a:latin typeface="Constantia"/>
              </a:rPr>
              <a:t>States of America, Jessie and her husband went to France for some rest.</a:t>
            </a:r>
          </a:p>
          <a:p>
            <a:pPr algn="ctr"/>
            <a:r>
              <a:rPr lang="en-GB" dirty="0">
                <a:solidFill>
                  <a:srgbClr val="533901"/>
                </a:solidFill>
                <a:latin typeface="Constantia"/>
              </a:rPr>
              <a:t>While they were there, the Great War broke out and they barely made it back to Britain on board a cargo-ship with no clean water. Jessie never recovered and she died on the 19th May 1916.</a:t>
            </a:r>
          </a:p>
          <a:p>
            <a:pPr algn="ctr"/>
            <a:endParaRPr lang="en-GB" dirty="0">
              <a:solidFill>
                <a:srgbClr val="533901"/>
              </a:solidFill>
              <a:latin typeface="Constantia"/>
            </a:endParaRPr>
          </a:p>
          <a:p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3D3E0C1-2297-1774-0992-6659B3A9DBB0}"/>
              </a:ext>
            </a:extLst>
          </p:cNvPr>
          <p:cNvGrpSpPr/>
          <p:nvPr/>
        </p:nvGrpSpPr>
        <p:grpSpPr>
          <a:xfrm>
            <a:off x="624508" y="616786"/>
            <a:ext cx="3795308" cy="5319824"/>
            <a:chOff x="281101" y="602826"/>
            <a:chExt cx="3795308" cy="531982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 descr="A picture containing monitor, television, picture frame, screen&#10;&#10;Description automatically generated">
              <a:extLst>
                <a:ext uri="{FF2B5EF4-FFF2-40B4-BE49-F238E27FC236}">
                  <a16:creationId xmlns:a16="http://schemas.microsoft.com/office/drawing/2014/main" id="{CA430954-CE13-E305-C2CB-5A65248BDB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-481157" y="1365084"/>
              <a:ext cx="5319824" cy="3795308"/>
            </a:xfrm>
            <a:prstGeom prst="rect">
              <a:avLst/>
            </a:prstGeom>
          </p:spPr>
        </p:pic>
        <p:pic>
          <p:nvPicPr>
            <p:cNvPr id="12" name="Picture 11" descr="A picture containing text, old, posing&#10;&#10;Description automatically generated">
              <a:extLst>
                <a:ext uri="{FF2B5EF4-FFF2-40B4-BE49-F238E27FC236}">
                  <a16:creationId xmlns:a16="http://schemas.microsoft.com/office/drawing/2014/main" id="{93570102-7926-C1FC-952D-9335E0CB5F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1028" y="886479"/>
              <a:ext cx="3250135" cy="4743014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FD54441F-E777-2BDF-4AE6-847AFC61B5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76121" y="5120640"/>
            <a:ext cx="1310137" cy="276947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6702AFA-44CA-459F-E7D0-DA7FB8026D0E}"/>
              </a:ext>
            </a:extLst>
          </p:cNvPr>
          <p:cNvSpPr txBox="1"/>
          <p:nvPr/>
        </p:nvSpPr>
        <p:spPr>
          <a:xfrm>
            <a:off x="5990023" y="4630719"/>
            <a:ext cx="4046380" cy="147732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dirty="0">
                <a:solidFill>
                  <a:srgbClr val="533901"/>
                </a:solidFill>
                <a:latin typeface="Constantia"/>
              </a:rPr>
              <a:t>She was buried in Cathcart Cemetery in Glasgow where </a:t>
            </a:r>
            <a:r>
              <a:rPr lang="en-GB" dirty="0">
                <a:solidFill>
                  <a:srgbClr val="533901"/>
                </a:solidFill>
                <a:effectLst/>
                <a:latin typeface="Constantia"/>
              </a:rPr>
              <a:t>a </a:t>
            </a:r>
            <a:r>
              <a:rPr lang="en-GB" dirty="0">
                <a:solidFill>
                  <a:srgbClr val="533901"/>
                </a:solidFill>
                <a:latin typeface="Constantia"/>
              </a:rPr>
              <a:t>beautiful Celtic cross was erected in </a:t>
            </a:r>
            <a:r>
              <a:rPr lang="en-GB" dirty="0">
                <a:solidFill>
                  <a:srgbClr val="533901"/>
                </a:solidFill>
                <a:effectLst/>
                <a:latin typeface="Constantia"/>
              </a:rPr>
              <a:t>1921</a:t>
            </a:r>
            <a:r>
              <a:rPr lang="en-GB" dirty="0">
                <a:solidFill>
                  <a:srgbClr val="533901"/>
                </a:solidFill>
                <a:latin typeface="Constantia"/>
              </a:rPr>
              <a:t> in her memory</a:t>
            </a:r>
            <a:r>
              <a:rPr lang="en-GB" dirty="0">
                <a:solidFill>
                  <a:srgbClr val="533901"/>
                </a:solidFill>
                <a:effectLst/>
                <a:latin typeface="Constantia"/>
              </a:rPr>
              <a:t>. </a:t>
            </a:r>
            <a:endParaRPr lang="en-US" dirty="0">
              <a:latin typeface="Constantia"/>
            </a:endParaRPr>
          </a:p>
          <a:p>
            <a:endParaRPr lang="en-US"/>
          </a:p>
        </p:txBody>
      </p:sp>
      <p:pic>
        <p:nvPicPr>
          <p:cNvPr id="7" name="Picture 6" descr="A picture containing pen, writing implement, stationary&#10;&#10;Description automatically generated">
            <a:extLst>
              <a:ext uri="{FF2B5EF4-FFF2-40B4-BE49-F238E27FC236}">
                <a16:creationId xmlns:a16="http://schemas.microsoft.com/office/drawing/2014/main" id="{9611AA35-9C7E-FB91-A3E0-3EE2AC25091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2015" b="55604"/>
          <a:stretch/>
        </p:blipFill>
        <p:spPr>
          <a:xfrm>
            <a:off x="6469388" y="55145"/>
            <a:ext cx="3403039" cy="1324125"/>
          </a:xfrm>
          <a:prstGeom prst="rect">
            <a:avLst/>
          </a:prstGeom>
        </p:spPr>
      </p:pic>
      <p:pic>
        <p:nvPicPr>
          <p:cNvPr id="11" name="Picture 10" descr="A picture containing pen, writing implement, stationary&#10;&#10;Description automatically generated">
            <a:extLst>
              <a:ext uri="{FF2B5EF4-FFF2-40B4-BE49-F238E27FC236}">
                <a16:creationId xmlns:a16="http://schemas.microsoft.com/office/drawing/2014/main" id="{A251AE2D-73A0-F91E-DE9A-2ADE49B3DD8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45652" r="60140"/>
          <a:stretch/>
        </p:blipFill>
        <p:spPr>
          <a:xfrm>
            <a:off x="3715012" y="4111474"/>
            <a:ext cx="2288141" cy="2405800"/>
          </a:xfrm>
          <a:prstGeom prst="rect">
            <a:avLst/>
          </a:prstGeom>
        </p:spPr>
      </p:pic>
      <p:pic>
        <p:nvPicPr>
          <p:cNvPr id="18" name="Picture 17" descr="A picture containing pen, writing implement, stationary&#10;&#10;Description automatically generated">
            <a:extLst>
              <a:ext uri="{FF2B5EF4-FFF2-40B4-BE49-F238E27FC236}">
                <a16:creationId xmlns:a16="http://schemas.microsoft.com/office/drawing/2014/main" id="{8BFD96A1-6871-5961-22D0-7EB253B6E62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8422" t="47622"/>
          <a:stretch/>
        </p:blipFill>
        <p:spPr>
          <a:xfrm>
            <a:off x="9661694" y="4522172"/>
            <a:ext cx="2532167" cy="1982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7637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85750DBE-764C-5876-E103-2A53B5E3FC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5124998">
            <a:off x="712112" y="4295394"/>
            <a:ext cx="2396259" cy="3154569"/>
          </a:xfrm>
          <a:prstGeom prst="rect">
            <a:avLst/>
          </a:prstGeom>
        </p:spPr>
      </p:pic>
      <p:pic>
        <p:nvPicPr>
          <p:cNvPr id="11" name="Picture 10" descr="A picture containing person, standing, dress&#10;&#10;Description automatically generated">
            <a:extLst>
              <a:ext uri="{FF2B5EF4-FFF2-40B4-BE49-F238E27FC236}">
                <a16:creationId xmlns:a16="http://schemas.microsoft.com/office/drawing/2014/main" id="{744ED6FA-A690-7F63-25E4-F032608FEB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044"/>
          <a:stretch/>
        </p:blipFill>
        <p:spPr>
          <a:xfrm>
            <a:off x="4996765" y="-36178"/>
            <a:ext cx="2993790" cy="6894178"/>
          </a:xfrm>
          <a:prstGeom prst="rect">
            <a:avLst/>
          </a:prstGeom>
        </p:spPr>
      </p:pic>
      <p:pic>
        <p:nvPicPr>
          <p:cNvPr id="8" name="Google Shape;290;p18">
            <a:extLst>
              <a:ext uri="{FF2B5EF4-FFF2-40B4-BE49-F238E27FC236}">
                <a16:creationId xmlns:a16="http://schemas.microsoft.com/office/drawing/2014/main" id="{0C2C8438-B358-CE05-3333-88733AFBC075}"/>
              </a:ext>
            </a:extLst>
          </p:cNvPr>
          <p:cNvPicPr preferRelativeResize="0"/>
          <p:nvPr/>
        </p:nvPicPr>
        <p:blipFill rotWithShape="1">
          <a:blip r:embed="rId4">
            <a:alphaModFix/>
            <a:duotone>
              <a:prstClr val="black"/>
              <a:srgbClr val="D9C3A5">
                <a:tint val="50000"/>
                <a:satMod val="180000"/>
              </a:srgbClr>
            </a:duotone>
          </a:blip>
          <a:srcRect l="-2609" t="25543" r="2609" b="22284"/>
          <a:stretch/>
        </p:blipFill>
        <p:spPr>
          <a:xfrm rot="21301173">
            <a:off x="5639209" y="3302072"/>
            <a:ext cx="6240256" cy="25490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7181F14-ED70-6DCF-7ADB-79D63399C7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76121" y="5120640"/>
            <a:ext cx="1310137" cy="2769472"/>
          </a:xfrm>
          <a:prstGeom prst="rect">
            <a:avLst/>
          </a:prstGeom>
        </p:spPr>
      </p:pic>
      <p:pic>
        <p:nvPicPr>
          <p:cNvPr id="7" name="Google Shape;288;p18">
            <a:extLst>
              <a:ext uri="{FF2B5EF4-FFF2-40B4-BE49-F238E27FC236}">
                <a16:creationId xmlns:a16="http://schemas.microsoft.com/office/drawing/2014/main" id="{EFD1FF21-A14F-D084-F33B-A09D420D10EE}"/>
              </a:ext>
            </a:extLst>
          </p:cNvPr>
          <p:cNvPicPr preferRelativeResize="0"/>
          <p:nvPr/>
        </p:nvPicPr>
        <p:blipFill rotWithShape="1">
          <a:blip r:embed="rId6">
            <a:alphaModFix/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/>
        </p:blipFill>
        <p:spPr>
          <a:xfrm rot="21252401">
            <a:off x="1827098" y="2998578"/>
            <a:ext cx="3962262" cy="25490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Google Shape;289;p18">
            <a:extLst>
              <a:ext uri="{FF2B5EF4-FFF2-40B4-BE49-F238E27FC236}">
                <a16:creationId xmlns:a16="http://schemas.microsoft.com/office/drawing/2014/main" id="{DC0D5C57-0A2D-E598-4F7A-C24A54194360}"/>
              </a:ext>
            </a:extLst>
          </p:cNvPr>
          <p:cNvPicPr preferRelativeResize="0"/>
          <p:nvPr/>
        </p:nvPicPr>
        <p:blipFill rotWithShape="1">
          <a:blip r:embed="rId7">
            <a:alphaModFix/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/>
        </p:blipFill>
        <p:spPr>
          <a:xfrm rot="402627">
            <a:off x="7722946" y="760137"/>
            <a:ext cx="3077337" cy="22861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1E12FC4-1390-5DB6-2F99-ABA656024A5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0939" y="220395"/>
            <a:ext cx="5611757" cy="35442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802A40F-883B-9DD3-09A2-AA37EA36D1DB}"/>
              </a:ext>
            </a:extLst>
          </p:cNvPr>
          <p:cNvSpPr txBox="1"/>
          <p:nvPr/>
        </p:nvSpPr>
        <p:spPr>
          <a:xfrm>
            <a:off x="947601" y="810942"/>
            <a:ext cx="4199329" cy="163121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000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+mn-lt"/>
                <a:cs typeface="+mn-lt"/>
                <a:sym typeface="Constantia"/>
              </a:rPr>
              <a:t>Over</a:t>
            </a:r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+mn-lt"/>
                <a:cs typeface="+mn-lt"/>
                <a:sym typeface="Constantia"/>
              </a:rPr>
              <a:t> the years, Jessie MacLachlan’s voice, and all she did to share Gaelic</a:t>
            </a:r>
            <a:endParaRPr lang="en-US" sz="2000" dirty="0">
              <a:solidFill>
                <a:schemeClr val="accent4">
                  <a:lumMod val="20000"/>
                  <a:lumOff val="80000"/>
                </a:schemeClr>
              </a:solidFill>
              <a:latin typeface="Constantia"/>
              <a:ea typeface="+mn-lt"/>
              <a:cs typeface="+mn-lt"/>
              <a:sym typeface="Constantia"/>
            </a:endParaRPr>
          </a:p>
          <a:p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+mn-lt"/>
                <a:cs typeface="+mn-lt"/>
                <a:sym typeface="Constantia"/>
              </a:rPr>
              <a:t>songs the world, was forgotten, and her memorial cross fell to the ground.</a:t>
            </a:r>
            <a:endParaRPr lang="en-US" sz="2000" dirty="0">
              <a:solidFill>
                <a:schemeClr val="accent4">
                  <a:lumMod val="20000"/>
                  <a:lumOff val="80000"/>
                </a:schemeClr>
              </a:solidFill>
              <a:latin typeface="Constantia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659890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9BA5DC5-0333-C863-5A63-37C9825AA6D2}"/>
              </a:ext>
            </a:extLst>
          </p:cNvPr>
          <p:cNvSpPr/>
          <p:nvPr/>
        </p:nvSpPr>
        <p:spPr>
          <a:xfrm>
            <a:off x="4231167" y="3173538"/>
            <a:ext cx="5158490" cy="2140639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C84EF7-A15C-0843-883D-BCE44A2DC6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6121" y="5120640"/>
            <a:ext cx="1310137" cy="27694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DEB1746-5410-ABD7-21D8-51F2279E251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8588974" y="2401173"/>
            <a:ext cx="2303274" cy="4200088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8EF8D2C-8402-1D50-92E5-3CCA459FA8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7724" y="167706"/>
            <a:ext cx="6235700" cy="36195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BEDE51-9A24-BABE-9010-1E34430C4840}"/>
              </a:ext>
            </a:extLst>
          </p:cNvPr>
          <p:cNvSpPr txBox="1"/>
          <p:nvPr/>
        </p:nvSpPr>
        <p:spPr>
          <a:xfrm>
            <a:off x="4249478" y="648808"/>
            <a:ext cx="4939686" cy="261610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endParaRPr lang="en-GB" sz="2000" dirty="0">
              <a:solidFill>
                <a:srgbClr val="664900"/>
              </a:solidFill>
              <a:latin typeface="Constantia" panose="02030602050306030303" pitchFamily="18" charset="0"/>
              <a:ea typeface="+mn-lt"/>
              <a:cs typeface="Times New Roman"/>
            </a:endParaRPr>
          </a:p>
          <a:p>
            <a:pPr algn="ctr"/>
            <a:r>
              <a:rPr lang="en-GB" sz="2000" dirty="0">
                <a:solidFill>
                  <a:srgbClr val="664900"/>
                </a:solidFill>
                <a:latin typeface="Constantia"/>
                <a:cs typeface="Times New Roman"/>
                <a:sym typeface="Times New Roman"/>
              </a:rPr>
              <a:t>There is an old Gaelic proverb:</a:t>
            </a:r>
            <a:r>
              <a:rPr lang="en-GB" sz="2000" dirty="0">
                <a:solidFill>
                  <a:srgbClr val="664900"/>
                </a:solidFill>
                <a:ea typeface="+mn-lt"/>
                <a:cs typeface="+mn-lt"/>
                <a:sym typeface="Times New Roman"/>
              </a:rPr>
              <a:t> ‘</a:t>
            </a:r>
            <a:r>
              <a:rPr lang="en-GB" sz="2000" i="1" dirty="0">
                <a:latin typeface="Constantia"/>
                <a:cs typeface="Times New Roman"/>
                <a:sym typeface="Times New Roman"/>
              </a:rPr>
              <a:t>Remember the people that you came from</a:t>
            </a:r>
            <a:r>
              <a:rPr lang="en-GB" sz="2000" dirty="0">
                <a:solidFill>
                  <a:srgbClr val="664900"/>
                </a:solidFill>
                <a:ea typeface="+mn-lt"/>
                <a:cs typeface="+mn-lt"/>
                <a:sym typeface="Times New Roman"/>
              </a:rPr>
              <a:t>’,</a:t>
            </a:r>
            <a:endParaRPr lang="en-GB" sz="2000" dirty="0">
              <a:solidFill>
                <a:srgbClr val="664900"/>
              </a:solidFill>
              <a:latin typeface="Constantia" panose="02030602050306030303" pitchFamily="18" charset="0"/>
              <a:ea typeface="Times New Roman"/>
              <a:cs typeface="Times New Roman"/>
            </a:endParaRPr>
          </a:p>
          <a:p>
            <a:pPr algn="ctr"/>
            <a:r>
              <a:rPr lang="en-GB" sz="2000" dirty="0">
                <a:solidFill>
                  <a:srgbClr val="664900"/>
                </a:solidFill>
                <a:latin typeface="Constantia"/>
                <a:cs typeface="Times New Roman"/>
                <a:sym typeface="Times New Roman"/>
              </a:rPr>
              <a:t>and by re-telling Jessie MacLachlan’s amazing story, we hope that people will</a:t>
            </a:r>
          </a:p>
          <a:p>
            <a:pPr marL="457200" algn="ctr">
              <a:lnSpc>
                <a:spcPct val="114999"/>
              </a:lnSpc>
            </a:pPr>
            <a:r>
              <a:rPr lang="en-GB" sz="2000" dirty="0">
                <a:solidFill>
                  <a:srgbClr val="664900"/>
                </a:solidFill>
                <a:latin typeface="Constantia"/>
                <a:cs typeface="Times New Roman"/>
                <a:sym typeface="Times New Roman"/>
              </a:rPr>
              <a:t>remember her again with honour and pride</a:t>
            </a:r>
            <a:r>
              <a:rPr lang="en-GB" sz="2000" dirty="0">
                <a:solidFill>
                  <a:srgbClr val="664900"/>
                </a:solidFill>
                <a:ea typeface="+mn-lt"/>
                <a:cs typeface="+mn-lt"/>
                <a:sym typeface="Times New Roman"/>
              </a:rPr>
              <a:t>.</a:t>
            </a:r>
            <a:endParaRPr lang="en-GB" dirty="0">
              <a:ea typeface="+mn-lt"/>
              <a:cs typeface="+mn-lt"/>
            </a:endParaRPr>
          </a:p>
          <a:p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F471D98-41B1-AE3D-C5AC-7F14841DCDCF}"/>
              </a:ext>
            </a:extLst>
          </p:cNvPr>
          <p:cNvSpPr txBox="1"/>
          <p:nvPr/>
        </p:nvSpPr>
        <p:spPr>
          <a:xfrm>
            <a:off x="4496028" y="3711457"/>
            <a:ext cx="4693136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dirty="0">
                <a:solidFill>
                  <a:srgbClr val="664900"/>
                </a:solidFill>
                <a:latin typeface="Constantia"/>
                <a:ea typeface="Times New Roman"/>
                <a:cs typeface="Times New Roman"/>
                <a:sym typeface="Times New Roman"/>
              </a:rPr>
              <a:t>In 2022, Jessie's memorial cross was repaired so that all can see and learn of the memory of the amazing singer and Gaelic feminine icon that was Jessie Niven MacLachlan.</a:t>
            </a:r>
            <a:r>
              <a:rPr lang="en-GB" sz="1800" dirty="0">
                <a:solidFill>
                  <a:srgbClr val="664900"/>
                </a:solidFill>
                <a:latin typeface="Constantia"/>
                <a:ea typeface="Times New Roman"/>
                <a:cs typeface="Times New Roman"/>
                <a:sym typeface="Times New Roman"/>
              </a:rPr>
              <a:t> </a:t>
            </a:r>
            <a:endParaRPr lang="en-GB" sz="1800" dirty="0">
              <a:solidFill>
                <a:srgbClr val="664900"/>
              </a:solidFill>
              <a:latin typeface="Constantia"/>
              <a:ea typeface="Calibri"/>
              <a:cs typeface="Calibri"/>
              <a:sym typeface="Calibri"/>
            </a:endParaRPr>
          </a:p>
        </p:txBody>
      </p:sp>
      <p:pic>
        <p:nvPicPr>
          <p:cNvPr id="14" name="Picture 13" descr="A picture containing person, dress, posing&#10;&#10;Description automatically generated">
            <a:extLst>
              <a:ext uri="{FF2B5EF4-FFF2-40B4-BE49-F238E27FC236}">
                <a16:creationId xmlns:a16="http://schemas.microsoft.com/office/drawing/2014/main" id="{E6F90233-2F9B-4FD5-0C81-90AB00B294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5204" y="167706"/>
            <a:ext cx="3414025" cy="643355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461A8D7-4476-885F-ED6F-E33C328A2A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389239">
            <a:off x="5480709" y="4846198"/>
            <a:ext cx="2506663" cy="2172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218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in a dress&#10;&#10;Description automatically generated with medium confidence">
            <a:extLst>
              <a:ext uri="{FF2B5EF4-FFF2-40B4-BE49-F238E27FC236}">
                <a16:creationId xmlns:a16="http://schemas.microsoft.com/office/drawing/2014/main" id="{56534EE1-62E2-181D-CC9D-D5494E65BD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3424" t="-1" r="5698" b="793"/>
          <a:stretch/>
        </p:blipFill>
        <p:spPr>
          <a:xfrm>
            <a:off x="425875" y="494344"/>
            <a:ext cx="2856339" cy="57166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13" descr="A statue of a person&#10;&#10;Description automatically generated with medium confidence">
            <a:extLst>
              <a:ext uri="{FF2B5EF4-FFF2-40B4-BE49-F238E27FC236}">
                <a16:creationId xmlns:a16="http://schemas.microsoft.com/office/drawing/2014/main" id="{D72A34C7-50B2-20DE-DE71-E7AE1E9AB1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72572" y="608717"/>
            <a:ext cx="5820072" cy="599294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09148AD-1B81-35C6-ADB0-306C73F030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76121" y="5120640"/>
            <a:ext cx="1310137" cy="276947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B5CC781-273E-5A95-DC65-0C6246C3637B}"/>
              </a:ext>
            </a:extLst>
          </p:cNvPr>
          <p:cNvSpPr txBox="1"/>
          <p:nvPr/>
        </p:nvSpPr>
        <p:spPr>
          <a:xfrm>
            <a:off x="3631599" y="422953"/>
            <a:ext cx="8211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664900"/>
                </a:solidFill>
                <a:latin typeface="Nexa Rust Script B 02" pitchFamily="2" charset="77"/>
              </a:rPr>
              <a:t>Jessie Niven MacLachlan (1866 - 1916)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5D5B2C1-BFB4-D186-4F96-8754B7E058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55085" y="1389830"/>
            <a:ext cx="6281830" cy="481994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3DED8FB-F46A-1FB4-A6A3-C4759B823E99}"/>
              </a:ext>
            </a:extLst>
          </p:cNvPr>
          <p:cNvSpPr txBox="1"/>
          <p:nvPr/>
        </p:nvSpPr>
        <p:spPr>
          <a:xfrm>
            <a:off x="3981856" y="1461654"/>
            <a:ext cx="4228288" cy="406265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2000">
                <a:solidFill>
                  <a:srgbClr val="664900"/>
                </a:solidFill>
                <a:latin typeface="Constantia"/>
                <a:cs typeface="Times New Roman"/>
                <a:sym typeface="Constantia"/>
              </a:rPr>
              <a:t>Jessie MacLachlan was a famous singer.</a:t>
            </a:r>
            <a:endParaRPr lang="en-GB" sz="2000" dirty="0">
              <a:solidFill>
                <a:srgbClr val="664900"/>
              </a:solidFill>
              <a:latin typeface="Constantia"/>
              <a:cs typeface="Times New Roman"/>
            </a:endParaRPr>
          </a:p>
          <a:p>
            <a:pPr algn="ctr"/>
            <a:endParaRPr lang="en-GB" sz="2000" dirty="0">
              <a:solidFill>
                <a:srgbClr val="664900"/>
              </a:solidFill>
              <a:latin typeface="Constantia"/>
              <a:cs typeface="Times New Roman"/>
            </a:endParaRPr>
          </a:p>
          <a:p>
            <a:pPr algn="ctr"/>
            <a:r>
              <a:rPr lang="en-GB" sz="2000">
                <a:solidFill>
                  <a:srgbClr val="664900"/>
                </a:solidFill>
                <a:latin typeface="Constantia"/>
                <a:cs typeface="Times New Roman"/>
                <a:sym typeface="Constantia"/>
              </a:rPr>
              <a:t>She sang in big, impressive halls around the world.</a:t>
            </a:r>
            <a:endParaRPr lang="en-GB" sz="2000" dirty="0">
              <a:solidFill>
                <a:srgbClr val="664900"/>
              </a:solidFill>
              <a:latin typeface="Constantia"/>
              <a:cs typeface="Times New Roman"/>
            </a:endParaRPr>
          </a:p>
          <a:p>
            <a:pPr algn="ctr"/>
            <a:r>
              <a:rPr lang="en-GB" sz="2000">
                <a:solidFill>
                  <a:srgbClr val="664900"/>
                </a:solidFill>
                <a:latin typeface="Constantia"/>
                <a:cs typeface="Times New Roman"/>
                <a:sym typeface="Constantia"/>
              </a:rPr>
              <a:t>Thousands came to hear her sing.</a:t>
            </a:r>
            <a:endParaRPr lang="en-GB" sz="2000" dirty="0">
              <a:solidFill>
                <a:srgbClr val="664900"/>
              </a:solidFill>
              <a:latin typeface="Constantia"/>
              <a:cs typeface="Times New Roman"/>
            </a:endParaRPr>
          </a:p>
          <a:p>
            <a:pPr algn="ctr"/>
            <a:endParaRPr lang="en-GB" sz="2000" dirty="0">
              <a:solidFill>
                <a:srgbClr val="664900"/>
              </a:solidFill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GB" sz="2000">
                <a:solidFill>
                  <a:srgbClr val="664900"/>
                </a:solidFill>
                <a:latin typeface="Constantia"/>
                <a:cs typeface="Times New Roman"/>
              </a:rPr>
              <a:t>She sang Scottish songs so beautifully, that people called her</a:t>
            </a:r>
            <a:endParaRPr lang="en-GB" sz="2000" b="1" i="1" dirty="0">
              <a:solidFill>
                <a:srgbClr val="664900"/>
              </a:solidFill>
              <a:latin typeface="Constantia"/>
              <a:cs typeface="Times New Roman"/>
            </a:endParaRPr>
          </a:p>
          <a:p>
            <a:pPr algn="ctr"/>
            <a:r>
              <a:rPr lang="en-GB" sz="2000" dirty="0">
                <a:solidFill>
                  <a:srgbClr val="66490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 </a:t>
            </a:r>
            <a:r>
              <a:rPr lang="en-GB" sz="2000" b="1" i="1">
                <a:solidFill>
                  <a:srgbClr val="664900"/>
                </a:solidFill>
                <a:latin typeface="Constantia"/>
                <a:cs typeface="Times New Roman"/>
              </a:rPr>
              <a:t>‘The Queen of</a:t>
            </a:r>
            <a:r>
              <a:rPr lang="en-GB" sz="2000" b="1" i="1">
                <a:solidFill>
                  <a:srgbClr val="664900"/>
                </a:solidFill>
                <a:latin typeface="Constantia"/>
                <a:cs typeface="Times New Roman"/>
                <a:sym typeface="Constantia"/>
              </a:rPr>
              <a:t> </a:t>
            </a:r>
            <a:r>
              <a:rPr lang="en-GB" sz="2000" b="1" i="1">
                <a:solidFill>
                  <a:srgbClr val="664900"/>
                </a:solidFill>
                <a:latin typeface="Constantia"/>
                <a:cs typeface="Times New Roman"/>
              </a:rPr>
              <a:t>Scottish Song’.</a:t>
            </a:r>
          </a:p>
          <a:p>
            <a:pPr algn="ctr"/>
            <a:br>
              <a:rPr lang="en-GB" sz="2000" dirty="0">
                <a:latin typeface="Constantia"/>
                <a:ea typeface="Constantia"/>
                <a:cs typeface="Times New Roman"/>
                <a:sym typeface="Constantia"/>
              </a:rPr>
            </a:br>
            <a:endParaRPr lang="en-GB" sz="2000">
              <a:solidFill>
                <a:srgbClr val="664900"/>
              </a:solidFill>
              <a:latin typeface="Constantia"/>
              <a:cs typeface="Times New Roman"/>
            </a:endParaRPr>
          </a:p>
          <a:p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98F65D2-BFE7-5800-36B9-FC66D6FA56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8710" y="5561160"/>
            <a:ext cx="974580" cy="92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7175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40EA08-445D-8063-DC0B-36A268E79E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2741" y="5092719"/>
            <a:ext cx="1310137" cy="27694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9FEBA84-2562-5E38-B0E9-C2D89B18FA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0180" y="169700"/>
            <a:ext cx="1691640" cy="132417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A2D0812-CEBF-59C9-51CB-2A6CF7E636E1}"/>
              </a:ext>
            </a:extLst>
          </p:cNvPr>
          <p:cNvSpPr txBox="1"/>
          <p:nvPr/>
        </p:nvSpPr>
        <p:spPr>
          <a:xfrm>
            <a:off x="630538" y="3976256"/>
            <a:ext cx="10930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D4AF37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www.watercolourmusic.co.uk</a:t>
            </a:r>
            <a:r>
              <a:rPr lang="en-US" dirty="0">
                <a:solidFill>
                  <a:srgbClr val="D4AF37"/>
                </a:solidFill>
              </a:rPr>
              <a:t> | </a:t>
            </a:r>
            <a:r>
              <a:rPr lang="en-US" dirty="0">
                <a:solidFill>
                  <a:srgbClr val="D4AF37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www.storlann.co.uk</a:t>
            </a:r>
            <a:r>
              <a:rPr lang="en-US" dirty="0">
                <a:solidFill>
                  <a:srgbClr val="D4AF37"/>
                </a:solidFill>
              </a:rPr>
              <a:t>. | </a:t>
            </a:r>
            <a:r>
              <a:rPr lang="en-US" dirty="0">
                <a:solidFill>
                  <a:srgbClr val="D4AF37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www.gaelic.education</a:t>
            </a:r>
            <a:r>
              <a:rPr lang="en-US" dirty="0">
                <a:solidFill>
                  <a:srgbClr val="D4AF37"/>
                </a:solidFill>
              </a:rPr>
              <a:t> 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4B9DCCBA-781E-F8FE-FBE4-B3AC9F91FF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400" y="1934385"/>
            <a:ext cx="2997200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4AC94A14-E037-C8D8-0AE4-83961118FDF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50501" y="3287677"/>
            <a:ext cx="1490991" cy="4472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2D4FDD7-4EEE-A8D6-6697-35A23D43CA93}"/>
              </a:ext>
            </a:extLst>
          </p:cNvPr>
          <p:cNvSpPr txBox="1"/>
          <p:nvPr/>
        </p:nvSpPr>
        <p:spPr>
          <a:xfrm>
            <a:off x="3342326" y="4586870"/>
            <a:ext cx="5507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dirty="0">
                <a:solidFill>
                  <a:srgbClr val="5B5B5B"/>
                </a:solidFill>
                <a:effectLst/>
                <a:latin typeface="Perpetua" panose="020205020604010203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©</a:t>
            </a:r>
            <a:r>
              <a:rPr lang="en-GB" dirty="0">
                <a:effectLst/>
              </a:rPr>
              <a:t>  </a:t>
            </a:r>
            <a:r>
              <a:rPr lang="en-GB" sz="1800" dirty="0" err="1">
                <a:solidFill>
                  <a:srgbClr val="5B5B5B"/>
                </a:solidFill>
                <a:effectLst/>
                <a:latin typeface="Perpetua" panose="020205020604010203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Màiri</a:t>
            </a:r>
            <a:r>
              <a:rPr lang="en-GB" sz="1800" dirty="0">
                <a:solidFill>
                  <a:srgbClr val="5B5B5B"/>
                </a:solidFill>
                <a:effectLst/>
                <a:latin typeface="Perpetua" panose="020205020604010203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 Anna </a:t>
            </a:r>
            <a:r>
              <a:rPr lang="en-GB" sz="1800" dirty="0" err="1">
                <a:solidFill>
                  <a:srgbClr val="5B5B5B"/>
                </a:solidFill>
                <a:effectLst/>
                <a:latin typeface="Perpetua" panose="020205020604010203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NicUalraig</a:t>
            </a:r>
            <a:r>
              <a:rPr lang="en-GB" sz="1800" dirty="0">
                <a:solidFill>
                  <a:srgbClr val="5B5B5B"/>
                </a:solidFill>
                <a:effectLst/>
                <a:latin typeface="Perpetua" panose="020205020604010203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 &amp; Kerrie </a:t>
            </a:r>
            <a:r>
              <a:rPr lang="en-GB" sz="1800" dirty="0" err="1">
                <a:solidFill>
                  <a:srgbClr val="5B5B5B"/>
                </a:solidFill>
                <a:effectLst/>
                <a:latin typeface="Perpetua" panose="020205020604010203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Cheannadach</a:t>
            </a:r>
            <a:r>
              <a:rPr lang="en-GB" sz="1800" dirty="0">
                <a:solidFill>
                  <a:srgbClr val="5B5B5B"/>
                </a:solidFill>
                <a:effectLst/>
                <a:latin typeface="Perpetua" panose="020205020604010203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 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308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80E4FFD-5A58-E071-3FF2-F7824616B3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0025" y="198311"/>
            <a:ext cx="4671928" cy="743933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8E591C-3FC1-096D-4C72-7B1A773706B5}"/>
              </a:ext>
            </a:extLst>
          </p:cNvPr>
          <p:cNvSpPr txBox="1"/>
          <p:nvPr/>
        </p:nvSpPr>
        <p:spPr>
          <a:xfrm>
            <a:off x="38427" y="218284"/>
            <a:ext cx="9269670" cy="94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664900"/>
                </a:solidFill>
                <a:latin typeface="Nexa Rust Script B 02" pitchFamily="2" charset="77"/>
              </a:rPr>
              <a:t>‘</a:t>
            </a:r>
            <a:r>
              <a:rPr lang="en-US" sz="5400" b="1" dirty="0" err="1">
                <a:solidFill>
                  <a:srgbClr val="664900"/>
                </a:solidFill>
                <a:latin typeface="Nexa Rust Script B 02" pitchFamily="2" charset="77"/>
              </a:rPr>
              <a:t>Smeòrach</a:t>
            </a:r>
            <a:r>
              <a:rPr lang="en-US" sz="5400" b="1" dirty="0">
                <a:solidFill>
                  <a:srgbClr val="664900"/>
                </a:solidFill>
                <a:latin typeface="Nexa Rust Script B 02" pitchFamily="2" charset="77"/>
              </a:rPr>
              <a:t> nan </a:t>
            </a:r>
            <a:r>
              <a:rPr lang="en-US" sz="5400" b="1" dirty="0" err="1">
                <a:solidFill>
                  <a:srgbClr val="664900"/>
                </a:solidFill>
                <a:latin typeface="Nexa Rust Script B 02" pitchFamily="2" charset="77"/>
              </a:rPr>
              <a:t>Gàidheal</a:t>
            </a:r>
            <a:r>
              <a:rPr lang="en-US" sz="5400" b="1" dirty="0">
                <a:solidFill>
                  <a:srgbClr val="664900"/>
                </a:solidFill>
                <a:latin typeface="Nexa Rust Script B 02" pitchFamily="2" charset="77"/>
              </a:rPr>
              <a:t>’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5CF0BE-1F04-E07E-A756-C86906885F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047" y="1347753"/>
            <a:ext cx="7366030" cy="42761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8F248D7-E9A1-A570-9113-539291448B93}"/>
              </a:ext>
            </a:extLst>
          </p:cNvPr>
          <p:cNvSpPr txBox="1"/>
          <p:nvPr/>
        </p:nvSpPr>
        <p:spPr>
          <a:xfrm>
            <a:off x="1216193" y="1781907"/>
            <a:ext cx="5473366" cy="30008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100" dirty="0">
                <a:solidFill>
                  <a:srgbClr val="664900"/>
                </a:solidFill>
                <a:latin typeface="Constantia"/>
              </a:rPr>
              <a:t>Wherever Jessie MacLachlan sang, she always had Gaelic songs in her programme.</a:t>
            </a:r>
            <a:endParaRPr lang="en-US" sz="2100" dirty="0">
              <a:solidFill>
                <a:srgbClr val="664900"/>
              </a:solidFill>
              <a:latin typeface="Constantia"/>
            </a:endParaRPr>
          </a:p>
          <a:p>
            <a:endParaRPr lang="en-GB" sz="2100" dirty="0">
              <a:solidFill>
                <a:srgbClr val="664900"/>
              </a:solidFill>
              <a:latin typeface="Constantia"/>
            </a:endParaRPr>
          </a:p>
          <a:p>
            <a:r>
              <a:rPr lang="en-GB" sz="2100" dirty="0">
                <a:solidFill>
                  <a:srgbClr val="664900"/>
                </a:solidFill>
                <a:latin typeface="Constantia"/>
              </a:rPr>
              <a:t>She was proud of the language she learned as a young girl in Oban.</a:t>
            </a:r>
          </a:p>
          <a:p>
            <a:endParaRPr lang="en-GB" sz="2100" dirty="0">
              <a:solidFill>
                <a:srgbClr val="664900"/>
              </a:solidFill>
              <a:latin typeface="Constantia"/>
            </a:endParaRPr>
          </a:p>
          <a:p>
            <a:r>
              <a:rPr lang="en-GB" sz="2100" dirty="0">
                <a:solidFill>
                  <a:srgbClr val="664900"/>
                </a:solidFill>
                <a:latin typeface="Constantia"/>
              </a:rPr>
              <a:t>‘The Song-thrush of the Gaels’ was what the Gaels called here – do you know why?</a:t>
            </a:r>
            <a:r>
              <a:rPr lang="en-GB" sz="2100" dirty="0">
                <a:solidFill>
                  <a:srgbClr val="664900"/>
                </a:solidFill>
                <a:effectLst/>
                <a:latin typeface="Constantia"/>
              </a:rPr>
              <a:t>   </a:t>
            </a:r>
            <a:endParaRPr lang="en-US" dirty="0"/>
          </a:p>
          <a:p>
            <a:endParaRPr lang="en-US" sz="21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833C410-63B9-5B08-6B19-C159EA4866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6121" y="5120640"/>
            <a:ext cx="1310137" cy="284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803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uilding, outdoor, boat, white&#10;&#10;Description automatically generated">
            <a:extLst>
              <a:ext uri="{FF2B5EF4-FFF2-40B4-BE49-F238E27FC236}">
                <a16:creationId xmlns:a16="http://schemas.microsoft.com/office/drawing/2014/main" id="{A49765BD-0F02-42D4-A946-0FD17E19F0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1999" cy="65978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174AC9B-7D32-1A3A-E27B-35DFB148E6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6121" y="5120640"/>
            <a:ext cx="1310137" cy="2769472"/>
          </a:xfrm>
          <a:prstGeom prst="rect">
            <a:avLst/>
          </a:prstGeom>
        </p:spPr>
      </p:pic>
      <p:sp>
        <p:nvSpPr>
          <p:cNvPr id="7" name="Google Shape;173;p4">
            <a:extLst>
              <a:ext uri="{FF2B5EF4-FFF2-40B4-BE49-F238E27FC236}">
                <a16:creationId xmlns:a16="http://schemas.microsoft.com/office/drawing/2014/main" id="{05C8B198-49B8-4339-FBA8-C7F349F6090C}"/>
              </a:ext>
            </a:extLst>
          </p:cNvPr>
          <p:cNvSpPr/>
          <p:nvPr/>
        </p:nvSpPr>
        <p:spPr>
          <a:xfrm>
            <a:off x="206604" y="260149"/>
            <a:ext cx="9495807" cy="707846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219868" sx="102000" sy="102000" algn="c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 cap="none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1: </a:t>
            </a:r>
            <a:r>
              <a:rPr lang="en-GB" sz="4000" b="1" cap="none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Nighean</a:t>
            </a:r>
            <a:r>
              <a:rPr lang="en-GB" sz="4000" b="1" cap="none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4000" b="1" cap="none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òg</a:t>
            </a:r>
            <a:r>
              <a:rPr lang="en-GB" sz="4000" b="1" cap="none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a’ </a:t>
            </a:r>
            <a:r>
              <a:rPr lang="en-GB" sz="4000" b="1" cap="none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fàs</a:t>
            </a:r>
            <a:r>
              <a:rPr lang="en-GB" sz="4000" b="1" cap="none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4000" b="1" cap="none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suas</a:t>
            </a:r>
            <a:r>
              <a:rPr lang="en-GB" sz="4000" b="1" cap="none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en-GB" sz="4000" b="1" cap="none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anns</a:t>
            </a:r>
            <a:r>
              <a:rPr lang="en-GB" sz="4000" b="1" cap="none" dirty="0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 an </a:t>
            </a:r>
            <a:r>
              <a:rPr lang="en-GB" sz="4000" b="1" cap="none" dirty="0" err="1">
                <a:solidFill>
                  <a:srgbClr val="664900"/>
                </a:solidFill>
                <a:latin typeface="Constantia"/>
                <a:ea typeface="Constantia"/>
                <a:cs typeface="Constantia"/>
                <a:sym typeface="Constantia"/>
              </a:rPr>
              <a:t>Òban</a:t>
            </a:r>
            <a:endParaRPr sz="4000" b="1" cap="none" dirty="0">
              <a:solidFill>
                <a:srgbClr val="6649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6023F4D-8532-7C0C-CBEA-312B0492F5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173" y="3364434"/>
            <a:ext cx="5610262" cy="291809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A842291-4227-6179-E44C-07874FBC7354}"/>
              </a:ext>
            </a:extLst>
          </p:cNvPr>
          <p:cNvSpPr txBox="1"/>
          <p:nvPr/>
        </p:nvSpPr>
        <p:spPr>
          <a:xfrm>
            <a:off x="678012" y="3701014"/>
            <a:ext cx="5066097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000" dirty="0">
                <a:solidFill>
                  <a:srgbClr val="664900"/>
                </a:solidFill>
                <a:latin typeface="Constantia"/>
                <a:sym typeface="Constantia"/>
              </a:rPr>
              <a:t>Jessie was only eight years old when she started singing in the church choir.</a:t>
            </a:r>
          </a:p>
          <a:p>
            <a:endParaRPr lang="en-GB" sz="2000" dirty="0">
              <a:solidFill>
                <a:srgbClr val="664900"/>
              </a:solidFill>
              <a:latin typeface="Constantia"/>
              <a:sym typeface="Constantia"/>
            </a:endParaRPr>
          </a:p>
          <a:p>
            <a:r>
              <a:rPr lang="en-GB" sz="2000" dirty="0">
                <a:solidFill>
                  <a:srgbClr val="664900"/>
                </a:solidFill>
                <a:latin typeface="Constantia"/>
                <a:sym typeface="Constantia"/>
              </a:rPr>
              <a:t>Singing and Gaelic were in the family, and Jessie sang Gaelic songs when</a:t>
            </a:r>
            <a:endParaRPr lang="en-GB" sz="2000" dirty="0">
              <a:solidFill>
                <a:srgbClr val="664900"/>
              </a:solidFill>
              <a:latin typeface="Constantia"/>
            </a:endParaRPr>
          </a:p>
          <a:p>
            <a:r>
              <a:rPr lang="en-GB" sz="2000" dirty="0">
                <a:solidFill>
                  <a:srgbClr val="664900"/>
                </a:solidFill>
                <a:latin typeface="Constantia"/>
                <a:sym typeface="Constantia"/>
              </a:rPr>
              <a:t>she was young.</a:t>
            </a:r>
            <a:endParaRPr lang="en-GB" sz="2000" dirty="0">
              <a:solidFill>
                <a:srgbClr val="664900"/>
              </a:solidFill>
              <a:latin typeface="Constantia"/>
            </a:endParaRPr>
          </a:p>
          <a:p>
            <a:endParaRPr lang="en-US" sz="2000" dirty="0">
              <a:solidFill>
                <a:srgbClr val="664900"/>
              </a:solidFill>
              <a:latin typeface="Constantia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207A2BC-98D9-4460-11E0-69EFB7D4D57E}"/>
              </a:ext>
            </a:extLst>
          </p:cNvPr>
          <p:cNvGrpSpPr/>
          <p:nvPr/>
        </p:nvGrpSpPr>
        <p:grpSpPr>
          <a:xfrm>
            <a:off x="6685109" y="3553037"/>
            <a:ext cx="4023065" cy="2567560"/>
            <a:chOff x="6685109" y="3541502"/>
            <a:chExt cx="4023065" cy="2567560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06FE3A7-EB63-C82C-07B8-D3F9A58ED6C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685109" y="3541502"/>
              <a:ext cx="4023065" cy="2540883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96A4AAF-976A-DCEE-98A6-5B4AEB8CB276}"/>
                </a:ext>
              </a:extLst>
            </p:cNvPr>
            <p:cNvSpPr txBox="1"/>
            <p:nvPr/>
          </p:nvSpPr>
          <p:spPr>
            <a:xfrm>
              <a:off x="7059551" y="3862293"/>
              <a:ext cx="3274179" cy="224676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GB" sz="2000" dirty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Constantia"/>
                  <a:sym typeface="Constantia"/>
                </a:rPr>
                <a:t>Her voice was so beautiful that people in the town advised her parents that</a:t>
              </a:r>
              <a:endParaRPr lang="en-US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</a:endParaRPr>
            </a:p>
            <a:p>
              <a:pPr algn="ctr"/>
              <a:r>
                <a:rPr lang="en-GB" sz="2000" dirty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Constantia"/>
                  <a:sym typeface="Constantia"/>
                </a:rPr>
                <a:t>she should have </a:t>
              </a:r>
              <a:r>
                <a:rPr lang="en-GB" sz="200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Constantia"/>
                  <a:sym typeface="Constantia"/>
                </a:rPr>
                <a:t>a professional training.</a:t>
              </a:r>
              <a:endParaRPr lang="en-GB" sz="2000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</a:endParaRPr>
            </a:p>
            <a:p>
              <a:pPr algn="ctr"/>
              <a:endParaRPr lang="en-GB" sz="2000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</a:endParaRPr>
            </a:p>
            <a:p>
              <a:endParaRPr lang="en-US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 panose="02030602050306030303" pitchFamily="18" charset="0"/>
              </a:endParaRP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AE6AE79E-6891-FB10-B36E-AE959D193A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0846" y="1108351"/>
            <a:ext cx="2028705" cy="4835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918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DF58C0-4054-EA75-DEFA-9E7BFEFB69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6121" y="5120640"/>
            <a:ext cx="1310137" cy="27694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A1F6E5F-D294-04F7-0BDD-1D10B7A370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642" y="1087655"/>
            <a:ext cx="9983556" cy="556460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4C67E86-237C-2D64-E7C6-80E6E933FCA2}"/>
              </a:ext>
            </a:extLst>
          </p:cNvPr>
          <p:cNvGrpSpPr/>
          <p:nvPr/>
        </p:nvGrpSpPr>
        <p:grpSpPr>
          <a:xfrm>
            <a:off x="259882" y="288758"/>
            <a:ext cx="5563403" cy="2819518"/>
            <a:chOff x="625642" y="462013"/>
            <a:chExt cx="5563403" cy="281951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F84962A-FD4A-BE40-07D8-F650A81873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5642" y="462013"/>
              <a:ext cx="5563403" cy="2810577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86CFE3E-FE35-4C01-4F63-2251D5E02B04}"/>
                </a:ext>
              </a:extLst>
            </p:cNvPr>
            <p:cNvSpPr txBox="1"/>
            <p:nvPr/>
          </p:nvSpPr>
          <p:spPr>
            <a:xfrm>
              <a:off x="1151015" y="757763"/>
              <a:ext cx="4831882" cy="2523768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GB" sz="2000">
                  <a:solidFill>
                    <a:srgbClr val="664900"/>
                  </a:solidFill>
                  <a:latin typeface="Constantia"/>
                  <a:ea typeface="+mn-lt"/>
                  <a:cs typeface="+mn-lt"/>
                  <a:sym typeface="Constantia"/>
                </a:rPr>
                <a:t>Jessie first went to Glasgow – the first</a:t>
              </a:r>
              <a:endParaRPr lang="en-US"/>
            </a:p>
            <a:p>
              <a:r>
                <a:rPr lang="en-GB" sz="2000" dirty="0">
                  <a:solidFill>
                    <a:srgbClr val="664900"/>
                  </a:solidFill>
                  <a:latin typeface="Constantia"/>
                  <a:ea typeface="+mn-lt"/>
                  <a:cs typeface="+mn-lt"/>
                  <a:sym typeface="Constantia"/>
                </a:rPr>
                <a:t>step on the road to becoming a big</a:t>
              </a:r>
              <a:endParaRPr lang="en-GB"/>
            </a:p>
            <a:p>
              <a:r>
                <a:rPr lang="en-GB" sz="2000" dirty="0">
                  <a:solidFill>
                    <a:srgbClr val="664900"/>
                  </a:solidFill>
                  <a:latin typeface="Constantia"/>
                  <a:ea typeface="+mn-lt"/>
                  <a:cs typeface="+mn-lt"/>
                  <a:sym typeface="Constantia"/>
                </a:rPr>
                <a:t>star.</a:t>
              </a:r>
              <a:endParaRPr lang="en-GB" sz="2000" dirty="0">
                <a:solidFill>
                  <a:srgbClr val="664900"/>
                </a:solidFill>
                <a:latin typeface="Constantia"/>
                <a:ea typeface="+mn-lt"/>
                <a:cs typeface="+mn-lt"/>
              </a:endParaRPr>
            </a:p>
            <a:p>
              <a:endParaRPr lang="en-GB" sz="2000">
                <a:solidFill>
                  <a:srgbClr val="664900"/>
                </a:solidFill>
                <a:latin typeface="Constantia"/>
                <a:ea typeface="+mn-lt"/>
                <a:cs typeface="+mn-lt"/>
                <a:sym typeface="Constantia"/>
              </a:endParaRPr>
            </a:p>
            <a:p>
              <a:r>
                <a:rPr lang="en-GB" sz="2000" dirty="0">
                  <a:solidFill>
                    <a:srgbClr val="664900"/>
                  </a:solidFill>
                  <a:latin typeface="Constantia"/>
                  <a:ea typeface="+mn-lt"/>
                  <a:cs typeface="+mn-lt"/>
                  <a:sym typeface="Constantia"/>
                </a:rPr>
                <a:t>She was about seventeen at the time – how do you think she felt, leaving</a:t>
              </a:r>
            </a:p>
            <a:p>
              <a:r>
                <a:rPr lang="en-GB" sz="2000" dirty="0">
                  <a:solidFill>
                    <a:srgbClr val="664900"/>
                  </a:solidFill>
                  <a:latin typeface="Constantia"/>
                  <a:ea typeface="+mn-lt"/>
                  <a:cs typeface="+mn-lt"/>
                  <a:sym typeface="Constantia"/>
                </a:rPr>
                <a:t>Oban to go to the big city?</a:t>
              </a:r>
              <a:endParaRPr lang="en-GB" sz="2000" dirty="0">
                <a:solidFill>
                  <a:srgbClr val="664900"/>
                </a:solidFill>
                <a:latin typeface="Constantia"/>
                <a:ea typeface="+mn-lt"/>
                <a:cs typeface="+mn-lt"/>
              </a:endParaRPr>
            </a:p>
            <a:p>
              <a:endParaRPr lang="en-US" dirty="0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FDF40D89-744A-475D-7C36-526E6509706B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279908" y="134752"/>
            <a:ext cx="6037584" cy="40474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707E6A5-8D65-4D1A-37D5-98DB47A9FD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253469">
            <a:off x="10951490" y="3736638"/>
            <a:ext cx="974580" cy="9255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CF12902-343F-9DF2-4147-B8F9D57386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861023">
            <a:off x="6664326" y="496277"/>
            <a:ext cx="558562" cy="53043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73D1F6B-5EF4-7849-873A-E75F406AD2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278460">
            <a:off x="6807198" y="2129285"/>
            <a:ext cx="945418" cy="897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472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person, standing, dress&#10;&#10;Description automatically generated">
            <a:extLst>
              <a:ext uri="{FF2B5EF4-FFF2-40B4-BE49-F238E27FC236}">
                <a16:creationId xmlns:a16="http://schemas.microsoft.com/office/drawing/2014/main" id="{96B44B4A-337C-3C6C-FE90-F563A4DCAA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044"/>
          <a:stretch/>
        </p:blipFill>
        <p:spPr>
          <a:xfrm>
            <a:off x="322285" y="-65495"/>
            <a:ext cx="2893102" cy="66623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A7A9989-EB65-0CC6-818D-0963463795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6121" y="5120640"/>
            <a:ext cx="1310137" cy="27694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9821886-3B50-067B-C071-C21B2F9EDC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2435" y="67456"/>
            <a:ext cx="4625230" cy="307699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AFEBE99-B20B-6D3D-5373-F67306F62A34}"/>
              </a:ext>
            </a:extLst>
          </p:cNvPr>
          <p:cNvSpPr txBox="1"/>
          <p:nvPr/>
        </p:nvSpPr>
        <p:spPr>
          <a:xfrm>
            <a:off x="3126010" y="640182"/>
            <a:ext cx="389216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i="1" dirty="0">
                <a:latin typeface="Constantia"/>
                <a:ea typeface="Constantia"/>
                <a:cs typeface="Constantia"/>
                <a:sym typeface="Constantia"/>
              </a:rPr>
              <a:t>As I became more proficient at singing, I was sent to Glasgow for more advanced tuition. I was determined to  make a profession of singing and so I went to London and studied popular opera, oratorio, and standard songs.</a:t>
            </a:r>
            <a:endParaRPr lang="en-GB" sz="1800" i="1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algn="ctr"/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0A5B4E6-407D-C1EA-D918-29EB44B4B8C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0041"/>
          <a:stretch/>
        </p:blipFill>
        <p:spPr>
          <a:xfrm>
            <a:off x="7647949" y="393847"/>
            <a:ext cx="4539396" cy="35368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B6E49A1-26DB-86C5-D057-22AE1F2FB8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2790" y="3264890"/>
            <a:ext cx="6310859" cy="321530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0CC300B-B1F3-7448-47BF-087FB249208B}"/>
              </a:ext>
            </a:extLst>
          </p:cNvPr>
          <p:cNvSpPr txBox="1"/>
          <p:nvPr/>
        </p:nvSpPr>
        <p:spPr>
          <a:xfrm>
            <a:off x="4571611" y="3717177"/>
            <a:ext cx="5253215" cy="252376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000" dirty="0">
                <a:solidFill>
                  <a:srgbClr val="78230C"/>
                </a:solidFill>
                <a:latin typeface="Constantia"/>
                <a:ea typeface="+mn-lt"/>
                <a:cs typeface="+mn-lt"/>
                <a:sym typeface="Constantia"/>
              </a:rPr>
              <a:t>From Glasgow, Jessie went to London to train </a:t>
            </a:r>
            <a:r>
              <a:rPr lang="en-GB" sz="2000">
                <a:solidFill>
                  <a:srgbClr val="78230C"/>
                </a:solidFill>
                <a:latin typeface="Constantia"/>
                <a:ea typeface="+mn-lt"/>
                <a:cs typeface="+mn-lt"/>
                <a:sym typeface="Constantia"/>
              </a:rPr>
              <a:t>in music and singing.</a:t>
            </a:r>
            <a:endParaRPr lang="en-GB" sz="2000" dirty="0">
              <a:solidFill>
                <a:srgbClr val="78230C"/>
              </a:solidFill>
              <a:latin typeface="Constantia"/>
              <a:ea typeface="+mn-lt"/>
              <a:cs typeface="+mn-lt"/>
              <a:sym typeface="Constantia"/>
            </a:endParaRPr>
          </a:p>
          <a:p>
            <a:endParaRPr lang="en-GB" sz="2000" dirty="0">
              <a:solidFill>
                <a:srgbClr val="78230C"/>
              </a:solidFill>
              <a:latin typeface="Constantia"/>
              <a:ea typeface="+mn-lt"/>
              <a:cs typeface="+mn-lt"/>
            </a:endParaRPr>
          </a:p>
          <a:p>
            <a:r>
              <a:rPr lang="en-GB" sz="2000" dirty="0">
                <a:solidFill>
                  <a:srgbClr val="78230C"/>
                </a:solidFill>
                <a:latin typeface="Constantia"/>
                <a:ea typeface="+mn-lt"/>
                <a:cs typeface="+mn-lt"/>
                <a:sym typeface="Constantia"/>
              </a:rPr>
              <a:t> She could have been a classical singer, but she valued traditional Scottish songs, and she wanted to sing Gaelic songs from her own tradition as well.</a:t>
            </a:r>
            <a:endParaRPr lang="en-GB" sz="2000" dirty="0">
              <a:solidFill>
                <a:srgbClr val="78230C"/>
              </a:solidFill>
              <a:latin typeface="Constantia"/>
              <a:ea typeface="+mn-lt"/>
              <a:cs typeface="+mn-lt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140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F7C18C1-E480-05C2-BB93-F8B225E6A7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6121" y="5120640"/>
            <a:ext cx="1310137" cy="276947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04E7948-974E-7010-449C-F793FDFD51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0549" y="4494830"/>
            <a:ext cx="1056510" cy="106068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8B0274A-6C27-916D-F0F0-0766893F9D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230" y="132102"/>
            <a:ext cx="4644799" cy="299215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9F9CA5A-ACB3-98C0-D610-BDC74961ECDF}"/>
              </a:ext>
            </a:extLst>
          </p:cNvPr>
          <p:cNvSpPr txBox="1"/>
          <p:nvPr/>
        </p:nvSpPr>
        <p:spPr>
          <a:xfrm>
            <a:off x="547976" y="674073"/>
            <a:ext cx="3887308" cy="160043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2000" dirty="0">
                <a:solidFill>
                  <a:srgbClr val="664900"/>
                </a:solidFill>
                <a:latin typeface="Constantia"/>
                <a:ea typeface="+mn-lt"/>
                <a:cs typeface="+mn-lt"/>
                <a:sym typeface="Constantia"/>
              </a:rPr>
              <a:t>Jessie returned to Glasgow, where she met the musician, Robert Buchanan, who was a pianist and organist. They married in 1887.</a:t>
            </a:r>
            <a:endParaRPr lang="en-GB" sz="2000" dirty="0">
              <a:solidFill>
                <a:srgbClr val="664900"/>
              </a:solidFill>
              <a:latin typeface="Constantia"/>
              <a:ea typeface="+mn-lt"/>
              <a:cs typeface="+mn-lt"/>
            </a:endParaRPr>
          </a:p>
          <a:p>
            <a:pPr algn="ctr"/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9AE1C50-F6BB-E4A1-2E54-69E26A72EE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5946" y="792522"/>
            <a:ext cx="669739" cy="63972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864CAF1-1657-B3CD-544C-AC84A75109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85126" y="5236398"/>
            <a:ext cx="1292589" cy="129769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251A39C-B645-179E-6F41-7B94B5D84B6C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85000"/>
          </a:blip>
          <a:stretch>
            <a:fillRect/>
          </a:stretch>
        </p:blipFill>
        <p:spPr>
          <a:xfrm>
            <a:off x="995838" y="3142616"/>
            <a:ext cx="3032843" cy="326182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B052B21-A1CF-D198-5AA1-6F42851040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5502" y="250975"/>
            <a:ext cx="639823" cy="64235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C454F76-3579-B549-1B77-AF0D241382A4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85000"/>
          </a:blip>
          <a:stretch>
            <a:fillRect/>
          </a:stretch>
        </p:blipFill>
        <p:spPr>
          <a:xfrm>
            <a:off x="7310337" y="74348"/>
            <a:ext cx="4025941" cy="394212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14ABE81-D8A1-DBCB-E25E-FC9B83F09E7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27054" y="2902148"/>
            <a:ext cx="3995716" cy="25236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54E9F4D-D683-EBE6-39CD-CBC9980573D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04879" y="677718"/>
            <a:ext cx="4516306" cy="525300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CA38FB4-377E-7913-16B8-0594AF3EFF3C}"/>
              </a:ext>
            </a:extLst>
          </p:cNvPr>
          <p:cNvSpPr txBox="1"/>
          <p:nvPr/>
        </p:nvSpPr>
        <p:spPr>
          <a:xfrm>
            <a:off x="8302066" y="3389019"/>
            <a:ext cx="3329434" cy="160043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+mn-lt"/>
                <a:cs typeface="+mn-lt"/>
                <a:sym typeface="Constantia"/>
              </a:rPr>
              <a:t>Every time Jessie sang on stage, Robert accompanied her on the piano, or</a:t>
            </a:r>
          </a:p>
          <a:p>
            <a:pPr algn="ctr"/>
            <a:r>
              <a:rPr lang="en-GB" sz="2000">
                <a:solidFill>
                  <a:schemeClr val="accent4">
                    <a:lumMod val="20000"/>
                    <a:lumOff val="80000"/>
                  </a:schemeClr>
                </a:solidFill>
                <a:latin typeface="Constantia"/>
                <a:ea typeface="+mn-lt"/>
                <a:cs typeface="+mn-lt"/>
                <a:sym typeface="Constantia"/>
              </a:rPr>
              <a:t>sometimes on the organ.</a:t>
            </a:r>
            <a:endParaRPr lang="en-GB" sz="2000">
              <a:solidFill>
                <a:schemeClr val="accent4">
                  <a:lumMod val="20000"/>
                  <a:lumOff val="80000"/>
                </a:schemeClr>
              </a:solidFill>
              <a:latin typeface="Constantia"/>
              <a:ea typeface="+mn-lt"/>
              <a:cs typeface="+mn-lt"/>
            </a:endParaRPr>
          </a:p>
          <a:p>
            <a:pPr algn="ctr"/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DA948A3-DA5F-4188-2E8D-48C9059857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67045" y="167445"/>
            <a:ext cx="1385081" cy="139055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2547F57-8871-FEA7-D7B9-888FA4C0F2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7987" y="2554572"/>
            <a:ext cx="746699" cy="7496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A943390-3F5C-D64A-5F40-0F6E5D79863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01364" y="2348396"/>
            <a:ext cx="499955" cy="50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655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06;p8">
            <a:extLst>
              <a:ext uri="{FF2B5EF4-FFF2-40B4-BE49-F238E27FC236}">
                <a16:creationId xmlns:a16="http://schemas.microsoft.com/office/drawing/2014/main" id="{F0445E91-F976-2052-D1BA-C591A589FF42}"/>
              </a:ext>
            </a:extLst>
          </p:cNvPr>
          <p:cNvPicPr preferRelativeResize="0"/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269" b="92765" l="5400" r="96400">
                        <a14:foregroundMark x1="7400" y1="48450" x2="4900" y2="56718"/>
                        <a14:foregroundMark x1="4900" y1="56718" x2="9200" y2="83204"/>
                        <a14:foregroundMark x1="9200" y1="83204" x2="11800" y2="90439"/>
                        <a14:foregroundMark x1="11800" y1="90439" x2="69500" y2="94444"/>
                        <a14:foregroundMark x1="69500" y1="94444" x2="88900" y2="87855"/>
                        <a14:foregroundMark x1="88900" y1="87855" x2="92400" y2="77390"/>
                        <a14:foregroundMark x1="92400" y1="77390" x2="93000" y2="48708"/>
                        <a14:foregroundMark x1="93000" y1="48708" x2="95100" y2="57364"/>
                        <a14:foregroundMark x1="95100" y1="57364" x2="94400" y2="73902"/>
                        <a14:foregroundMark x1="94400" y1="73902" x2="88500" y2="88243"/>
                        <a14:foregroundMark x1="88500" y1="88243" x2="73700" y2="93023"/>
                        <a14:foregroundMark x1="73700" y1="93023" x2="18900" y2="92119"/>
                        <a14:foregroundMark x1="4200" y1="49354" x2="2000" y2="68863"/>
                        <a14:foregroundMark x1="2000" y1="68863" x2="5900" y2="49096"/>
                        <a14:foregroundMark x1="5900" y1="49096" x2="10100" y2="44186"/>
                        <a14:foregroundMark x1="10100" y1="44186" x2="12600" y2="36563"/>
                        <a14:foregroundMark x1="12600" y1="36563" x2="17300" y2="30103"/>
                        <a14:foregroundMark x1="17300" y1="30103" x2="26600" y2="26744"/>
                        <a14:foregroundMark x1="26600" y1="26744" x2="33700" y2="27519"/>
                        <a14:foregroundMark x1="33700" y1="27519" x2="22500" y2="36563"/>
                        <a14:foregroundMark x1="22500" y1="36563" x2="22900" y2="28941"/>
                        <a14:foregroundMark x1="22900" y1="28941" x2="30100" y2="20413"/>
                        <a14:foregroundMark x1="30100" y1="20413" x2="37000" y2="15891"/>
                        <a14:foregroundMark x1="37000" y1="15891" x2="30700" y2="15762"/>
                        <a14:foregroundMark x1="30700" y1="15762" x2="44400" y2="11628"/>
                        <a14:foregroundMark x1="44400" y1="11628" x2="70200" y2="20672"/>
                        <a14:foregroundMark x1="70200" y1="20672" x2="71000" y2="12920"/>
                        <a14:foregroundMark x1="71000" y1="12920" x2="65000" y2="8269"/>
                        <a14:foregroundMark x1="65000" y1="8269" x2="55400" y2="4780"/>
                        <a14:foregroundMark x1="55400" y1="4780" x2="42900" y2="8010"/>
                        <a14:foregroundMark x1="42900" y1="8010" x2="51500" y2="6460"/>
                        <a14:foregroundMark x1="51500" y1="6460" x2="12900" y2="8527"/>
                        <a14:foregroundMark x1="12900" y1="8527" x2="11600" y2="17829"/>
                        <a14:foregroundMark x1="11600" y1="17829" x2="16800" y2="21318"/>
                        <a14:foregroundMark x1="16800" y1="21318" x2="9900" y2="25581"/>
                        <a14:foregroundMark x1="9900" y1="25581" x2="24500" y2="29457"/>
                        <a14:foregroundMark x1="24500" y1="29457" x2="18000" y2="26615"/>
                        <a14:foregroundMark x1="18000" y1="26615" x2="21100" y2="16408"/>
                        <a14:foregroundMark x1="21100" y1="16408" x2="13600" y2="17700"/>
                        <a14:foregroundMark x1="13600" y1="17700" x2="28600" y2="20155"/>
                        <a14:foregroundMark x1="28600" y1="20155" x2="20000" y2="22997"/>
                        <a14:foregroundMark x1="20000" y1="22997" x2="31300" y2="25194"/>
                        <a14:foregroundMark x1="31300" y1="25194" x2="24000" y2="29328"/>
                        <a14:foregroundMark x1="24000" y1="29328" x2="74800" y2="21059"/>
                        <a14:foregroundMark x1="74800" y1="21059" x2="72200" y2="29587"/>
                        <a14:foregroundMark x1="72200" y1="29587" x2="82200" y2="39276"/>
                        <a14:foregroundMark x1="82200" y1="39276" x2="88100" y2="50258"/>
                        <a14:foregroundMark x1="88100" y1="50258" x2="94200" y2="49871"/>
                        <a14:foregroundMark x1="94200" y1="49871" x2="93000" y2="86176"/>
                        <a14:foregroundMark x1="93000" y1="86176" x2="73500" y2="93798"/>
                        <a14:foregroundMark x1="73500" y1="93798" x2="7500" y2="92506"/>
                        <a14:foregroundMark x1="7500" y1="92506" x2="4500" y2="86047"/>
                        <a14:foregroundMark x1="4500" y1="86047" x2="4100" y2="78941"/>
                        <a14:foregroundMark x1="4100" y1="78941" x2="5400" y2="70413"/>
                        <a14:foregroundMark x1="5400" y1="70413" x2="5400" y2="70413"/>
                        <a14:foregroundMark x1="36500" y1="1034" x2="49600" y2="4780"/>
                        <a14:foregroundMark x1="49600" y1="4780" x2="58900" y2="4522"/>
                        <a14:foregroundMark x1="58900" y1="4522" x2="36300" y2="1938"/>
                        <a14:foregroundMark x1="36300" y1="1938" x2="57800" y2="2196"/>
                        <a14:foregroundMark x1="57800" y1="2196" x2="45500" y2="2455"/>
                        <a14:foregroundMark x1="45500" y1="2455" x2="60300" y2="3359"/>
                        <a14:foregroundMark x1="60300" y1="3359" x2="66100" y2="6589"/>
                        <a14:foregroundMark x1="66100" y1="6589" x2="71100" y2="11757"/>
                        <a14:foregroundMark x1="71100" y1="11757" x2="82200" y2="15504"/>
                        <a14:foregroundMark x1="82200" y1="15504" x2="76700" y2="18217"/>
                        <a14:foregroundMark x1="76700" y1="18217" x2="84500" y2="29328"/>
                        <a14:foregroundMark x1="84500" y1="29328" x2="79700" y2="33721"/>
                        <a14:foregroundMark x1="79700" y1="33721" x2="83600" y2="39018"/>
                        <a14:foregroundMark x1="83600" y1="39018" x2="89800" y2="41473"/>
                        <a14:foregroundMark x1="89800" y1="41473" x2="83400" y2="23643"/>
                        <a14:foregroundMark x1="83400" y1="23643" x2="84300" y2="15375"/>
                        <a14:foregroundMark x1="84300" y1="15375" x2="38600" y2="4264"/>
                        <a14:foregroundMark x1="38600" y1="4264" x2="16300" y2="5297"/>
                        <a14:foregroundMark x1="16300" y1="5297" x2="7200" y2="14470"/>
                        <a14:foregroundMark x1="7200" y1="14470" x2="5200" y2="23256"/>
                        <a14:foregroundMark x1="5200" y1="23256" x2="10500" y2="25711"/>
                        <a14:foregroundMark x1="10500" y1="25711" x2="7500" y2="34625"/>
                        <a14:foregroundMark x1="7500" y1="34625" x2="9200" y2="41860"/>
                        <a14:foregroundMark x1="9200" y1="41860" x2="6800" y2="33721"/>
                        <a14:foregroundMark x1="6800" y1="33721" x2="6800" y2="23902"/>
                        <a14:foregroundMark x1="6800" y1="23902" x2="1800" y2="40181"/>
                        <a14:foregroundMark x1="1800" y1="40181" x2="1200" y2="27778"/>
                        <a14:foregroundMark x1="1200" y1="27778" x2="6400" y2="18734"/>
                        <a14:foregroundMark x1="6400" y1="18734" x2="7900" y2="27261"/>
                        <a14:foregroundMark x1="7900" y1="27261" x2="7400" y2="8140"/>
                        <a14:foregroundMark x1="7400" y1="8140" x2="8700" y2="16021"/>
                        <a14:foregroundMark x1="8700" y1="16021" x2="13700" y2="5556"/>
                        <a14:foregroundMark x1="13700" y1="5556" x2="24800" y2="8010"/>
                        <a14:foregroundMark x1="24800" y1="8010" x2="11500" y2="21447"/>
                        <a14:foregroundMark x1="11500" y1="21447" x2="7800" y2="35917"/>
                        <a14:foregroundMark x1="7800" y1="35917" x2="9000" y2="44574"/>
                        <a14:foregroundMark x1="9000" y1="44574" x2="16000" y2="44703"/>
                        <a14:foregroundMark x1="16000" y1="44703" x2="19800" y2="38760"/>
                        <a14:foregroundMark x1="19800" y1="38760" x2="22500" y2="47933"/>
                        <a14:foregroundMark x1="22500" y1="47933" x2="31200" y2="58010"/>
                        <a14:foregroundMark x1="31200" y1="58010" x2="41700" y2="62274"/>
                        <a14:foregroundMark x1="41700" y1="62274" x2="49300" y2="56202"/>
                        <a14:foregroundMark x1="49300" y1="56202" x2="40400" y2="77519"/>
                        <a14:foregroundMark x1="40400" y1="77519" x2="34000" y2="85271"/>
                        <a14:foregroundMark x1="34000" y1="85271" x2="29800" y2="94444"/>
                        <a14:foregroundMark x1="29800" y1="94444" x2="35800" y2="94057"/>
                        <a14:foregroundMark x1="35800" y1="94057" x2="57700" y2="98320"/>
                        <a14:foregroundMark x1="57700" y1="98320" x2="74600" y2="95478"/>
                        <a14:foregroundMark x1="74600" y1="95478" x2="86300" y2="91085"/>
                        <a14:foregroundMark x1="86300" y1="91085" x2="91500" y2="85917"/>
                        <a14:foregroundMark x1="91500" y1="85917" x2="93900" y2="61628"/>
                        <a14:foregroundMark x1="93900" y1="61628" x2="97900" y2="55297"/>
                        <a14:foregroundMark x1="97900" y1="55297" x2="95800" y2="62274"/>
                        <a14:foregroundMark x1="95800" y1="62274" x2="92800" y2="54780"/>
                        <a14:foregroundMark x1="92800" y1="54780" x2="96300" y2="48450"/>
                        <a14:foregroundMark x1="96300" y1="48450" x2="92300" y2="43152"/>
                        <a14:foregroundMark x1="92300" y1="43152" x2="97200" y2="47158"/>
                        <a14:foregroundMark x1="97200" y1="47158" x2="96100" y2="62145"/>
                        <a14:foregroundMark x1="96100" y1="62145" x2="94000" y2="68992"/>
                        <a14:foregroundMark x1="94000" y1="68992" x2="98700" y2="72997"/>
                        <a14:foregroundMark x1="98700" y1="72997" x2="96400" y2="80620"/>
                        <a14:foregroundMark x1="96400" y1="80620" x2="93800" y2="78165"/>
                        <a14:foregroundMark x1="43700" y1="3359" x2="23100" y2="3876"/>
                        <a14:foregroundMark x1="23100" y1="3876" x2="29800" y2="3359"/>
                        <a14:foregroundMark x1="29800" y1="3359" x2="37800" y2="3359"/>
                        <a14:foregroundMark x1="37800" y1="3359" x2="47300" y2="2842"/>
                        <a14:foregroundMark x1="47300" y1="2842" x2="61400" y2="5039"/>
                        <a14:foregroundMark x1="61400" y1="5039" x2="68700" y2="1421"/>
                        <a14:foregroundMark x1="68700" y1="1421" x2="53300" y2="2713"/>
                        <a14:foregroundMark x1="53300" y1="2713" x2="47300" y2="4780"/>
                        <a14:foregroundMark x1="47300" y1="4780" x2="35100" y2="1550"/>
                        <a14:foregroundMark x1="35100" y1="1550" x2="42000" y2="1809"/>
                        <a14:foregroundMark x1="42000" y1="1809" x2="23200" y2="5943"/>
                        <a14:foregroundMark x1="23200" y1="5943" x2="82100" y2="8269"/>
                        <a14:foregroundMark x1="82100" y1="8269" x2="75500" y2="9690"/>
                        <a14:foregroundMark x1="75500" y1="9690" x2="85100" y2="17571"/>
                        <a14:foregroundMark x1="85100" y1="17571" x2="88600" y2="32687"/>
                        <a14:foregroundMark x1="88600" y1="32687" x2="87500" y2="24289"/>
                        <a14:foregroundMark x1="87500" y1="24289" x2="94100" y2="40956"/>
                        <a14:foregroundMark x1="94100" y1="40956" x2="93100" y2="39922"/>
                      </a14:backgroundRemoval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2902301" y="725935"/>
            <a:ext cx="7637730" cy="565489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207;p8">
            <a:extLst>
              <a:ext uri="{FF2B5EF4-FFF2-40B4-BE49-F238E27FC236}">
                <a16:creationId xmlns:a16="http://schemas.microsoft.com/office/drawing/2014/main" id="{F835EFF0-E68F-45B4-5FCA-4BDF32073810}"/>
              </a:ext>
            </a:extLst>
          </p:cNvPr>
          <p:cNvSpPr/>
          <p:nvPr/>
        </p:nvSpPr>
        <p:spPr>
          <a:xfrm>
            <a:off x="269824" y="239843"/>
            <a:ext cx="1147374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GB" sz="4800" b="1" cap="none" dirty="0">
                <a:solidFill>
                  <a:srgbClr val="664900"/>
                </a:solidFill>
                <a:latin typeface="Constantia"/>
                <a:ea typeface="Trebuchet MS"/>
                <a:cs typeface="Trebuchet MS"/>
                <a:sym typeface="Trebuchet MS"/>
              </a:rPr>
              <a:t>2: </a:t>
            </a:r>
            <a:r>
              <a:rPr lang="en-GB" sz="4800" b="1">
                <a:solidFill>
                  <a:srgbClr val="664900"/>
                </a:solidFill>
                <a:latin typeface="Constantia"/>
                <a:ea typeface="+mn-lt"/>
                <a:cs typeface="+mn-lt"/>
                <a:sym typeface="Trebuchet MS"/>
              </a:rPr>
              <a:t>A’ Singing Before the Qu</a:t>
            </a:r>
            <a:r>
              <a:rPr lang="en-GB" sz="4800">
                <a:solidFill>
                  <a:srgbClr val="664900"/>
                </a:solidFill>
                <a:ea typeface="+mn-lt"/>
                <a:cs typeface="+mn-lt"/>
                <a:sym typeface="Trebuchet MS"/>
              </a:rPr>
              <a:t>een</a:t>
            </a:r>
            <a:endParaRPr sz="4800" b="1" cap="none" dirty="0">
              <a:solidFill>
                <a:srgbClr val="664900"/>
              </a:solidFill>
              <a:latin typeface="Constantia" panose="02030602050306030303" pitchFamily="18" charset="0"/>
              <a:ea typeface="Trebuchet MS"/>
              <a:cs typeface="Trebuchet MS"/>
              <a:sym typeface="Trebuchet MS"/>
            </a:endParaRPr>
          </a:p>
        </p:txBody>
      </p:sp>
      <p:pic>
        <p:nvPicPr>
          <p:cNvPr id="8" name="Picture 7" descr="A person in a dress&#10;&#10;Description automatically generated with medium confidence">
            <a:extLst>
              <a:ext uri="{FF2B5EF4-FFF2-40B4-BE49-F238E27FC236}">
                <a16:creationId xmlns:a16="http://schemas.microsoft.com/office/drawing/2014/main" id="{41C39E6B-C21A-DD38-24BB-1F4E1B580812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rot="21067027">
            <a:off x="9574395" y="2468608"/>
            <a:ext cx="2129675" cy="29903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 descr="A statue of a person&#10;&#10;Description automatically generated with medium confidence">
            <a:extLst>
              <a:ext uri="{FF2B5EF4-FFF2-40B4-BE49-F238E27FC236}">
                <a16:creationId xmlns:a16="http://schemas.microsoft.com/office/drawing/2014/main" id="{F41FC3D1-364E-40A9-D04F-0B262E0923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471" y="3010455"/>
            <a:ext cx="3490076" cy="35937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6B3E58F-0E06-0441-2B8F-715BB67018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9824" y="1175892"/>
            <a:ext cx="4649735" cy="26441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7A4DA65-7B44-75D4-9609-4122EE99BB81}"/>
              </a:ext>
            </a:extLst>
          </p:cNvPr>
          <p:cNvSpPr txBox="1"/>
          <p:nvPr/>
        </p:nvSpPr>
        <p:spPr>
          <a:xfrm>
            <a:off x="587897" y="1464163"/>
            <a:ext cx="4013587" cy="19082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000" dirty="0">
                <a:solidFill>
                  <a:srgbClr val="664900"/>
                </a:solidFill>
                <a:latin typeface="Constantia"/>
                <a:ea typeface="+mn-lt"/>
                <a:cs typeface="+mn-lt"/>
                <a:sym typeface="Constantia"/>
              </a:rPr>
              <a:t>In 1892, Jessie MacLachlan was invited to Balmoral Castle to sing for Queen Victoria.</a:t>
            </a:r>
            <a:endParaRPr lang="en-GB" sz="2000" dirty="0">
              <a:solidFill>
                <a:srgbClr val="664900"/>
              </a:solidFill>
              <a:latin typeface="Constantia"/>
              <a:ea typeface="+mn-lt"/>
              <a:cs typeface="+mn-lt"/>
            </a:endParaRPr>
          </a:p>
          <a:p>
            <a:r>
              <a:rPr lang="en-GB" sz="2000" dirty="0">
                <a:solidFill>
                  <a:srgbClr val="664900"/>
                </a:solidFill>
                <a:latin typeface="Constantia"/>
                <a:ea typeface="+mn-lt"/>
                <a:cs typeface="+mn-lt"/>
                <a:sym typeface="Constantia"/>
              </a:rPr>
              <a:t>What an honour, and what a to-do to prepare </a:t>
            </a:r>
            <a:r>
              <a:rPr lang="en-GB" sz="2000" dirty="0">
                <a:solidFill>
                  <a:srgbClr val="664900"/>
                </a:solidFill>
                <a:ea typeface="+mn-lt"/>
                <a:cs typeface="+mn-lt"/>
                <a:sym typeface="Constantia"/>
              </a:rPr>
              <a:t>for!</a:t>
            </a:r>
            <a:endParaRPr lang="en-GB" dirty="0">
              <a:ea typeface="+mn-lt"/>
              <a:cs typeface="+mn-lt"/>
            </a:endParaRPr>
          </a:p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3CFCC8D-E864-799A-CFD1-7A2A5D004C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76121" y="5120640"/>
            <a:ext cx="1310137" cy="276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965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29A8603-C99D-494F-81DE-C2373E9947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292" y="186465"/>
            <a:ext cx="4250569" cy="29292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A00530B-B47E-E1AD-A980-A68489477DE7}"/>
              </a:ext>
            </a:extLst>
          </p:cNvPr>
          <p:cNvSpPr txBox="1"/>
          <p:nvPr/>
        </p:nvSpPr>
        <p:spPr>
          <a:xfrm>
            <a:off x="408204" y="1240263"/>
            <a:ext cx="3934744" cy="129266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2000" dirty="0">
                <a:solidFill>
                  <a:srgbClr val="664900"/>
                </a:solidFill>
                <a:latin typeface="Constantia"/>
                <a:ea typeface="+mn-lt"/>
                <a:cs typeface="+mn-lt"/>
                <a:sym typeface="Constantia"/>
              </a:rPr>
              <a:t>Jessie sang eight songs for the queen: four in English and four in Gaelic.</a:t>
            </a:r>
            <a:endParaRPr lang="en-US" sz="2000" dirty="0">
              <a:solidFill>
                <a:srgbClr val="664900"/>
              </a:solidFill>
              <a:latin typeface="Constantia"/>
              <a:ea typeface="+mn-lt"/>
              <a:cs typeface="+mn-lt"/>
            </a:endParaRPr>
          </a:p>
          <a:p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CE4CD19-241C-7DFF-4950-F6EFBE60ED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403363" y="1826609"/>
            <a:ext cx="489887" cy="5029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486ED75-A084-AEFA-D712-5E3901994A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H="1">
            <a:off x="2154774" y="2039739"/>
            <a:ext cx="357842" cy="74768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3F25E283-69B6-BFB9-FBB4-E5E54C81D35D}"/>
              </a:ext>
            </a:extLst>
          </p:cNvPr>
          <p:cNvSpPr/>
          <p:nvPr/>
        </p:nvSpPr>
        <p:spPr>
          <a:xfrm>
            <a:off x="3096676" y="3541930"/>
            <a:ext cx="6217038" cy="2145843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1F1FD5-850A-F58C-F8CD-376D1775E20C}"/>
              </a:ext>
            </a:extLst>
          </p:cNvPr>
          <p:cNvSpPr txBox="1"/>
          <p:nvPr/>
        </p:nvSpPr>
        <p:spPr>
          <a:xfrm>
            <a:off x="3262057" y="3779558"/>
            <a:ext cx="5667886" cy="221599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000" dirty="0">
                <a:solidFill>
                  <a:srgbClr val="664900"/>
                </a:solidFill>
                <a:latin typeface="Constantia"/>
                <a:ea typeface="Calibri"/>
                <a:cs typeface="Calibri"/>
                <a:sym typeface="Constantia"/>
              </a:rPr>
              <a:t>Queen Victoria gave Jessie a jewelled bracelet as a thank-you present, with</a:t>
            </a:r>
            <a:endParaRPr lang="en-US" sz="2000" dirty="0">
              <a:solidFill>
                <a:srgbClr val="664900"/>
              </a:solidFill>
              <a:latin typeface="Constantia"/>
              <a:ea typeface="Calibri"/>
              <a:cs typeface="Calibri"/>
              <a:sym typeface="Constantia"/>
            </a:endParaRPr>
          </a:p>
          <a:p>
            <a:pPr algn="ctr"/>
            <a:r>
              <a:rPr lang="en-GB" sz="2000" dirty="0">
                <a:solidFill>
                  <a:srgbClr val="664900"/>
                </a:solidFill>
                <a:latin typeface="Constantia"/>
                <a:ea typeface="Calibri"/>
                <a:cs typeface="Calibri"/>
                <a:sym typeface="Constantia"/>
              </a:rPr>
              <a:t>an inscription: </a:t>
            </a:r>
            <a:endParaRPr lang="en-GB" sz="2000" dirty="0">
              <a:solidFill>
                <a:srgbClr val="664900"/>
              </a:solidFill>
              <a:latin typeface="Constantia"/>
              <a:ea typeface="Calibri"/>
              <a:cs typeface="Calibri"/>
            </a:endParaRPr>
          </a:p>
          <a:p>
            <a:pPr algn="ctr"/>
            <a:br>
              <a:rPr lang="en-GB" sz="2000" dirty="0">
                <a:latin typeface="Constantia" panose="02030602050306030303" pitchFamily="18" charset="0"/>
                <a:ea typeface="Constantia"/>
                <a:cs typeface="Constantia"/>
              </a:rPr>
            </a:br>
            <a:r>
              <a:rPr lang="en-GB" sz="2000" i="1" dirty="0">
                <a:latin typeface="Constantia"/>
                <a:ea typeface="Constantia"/>
                <a:cs typeface="Constantia"/>
                <a:sym typeface="Constantia"/>
              </a:rPr>
              <a:t> ‘From Victoria Regina to Jessie MacLachlan, Queen of Scottish Song’.</a:t>
            </a:r>
            <a:endParaRPr lang="en-GB" sz="2000" i="1" dirty="0">
              <a:latin typeface="Constantia"/>
            </a:endParaRPr>
          </a:p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1652299-B175-6F79-6AE2-245854DE16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72568" y="2954187"/>
            <a:ext cx="2828123" cy="3360347"/>
          </a:xfrm>
          <a:prstGeom prst="rect">
            <a:avLst/>
          </a:prstGeom>
        </p:spPr>
      </p:pic>
      <p:pic>
        <p:nvPicPr>
          <p:cNvPr id="17" name="Picture 16" descr="A picture containing accessory, chain, metalware, toggle&#10;&#10;Description automatically generated">
            <a:extLst>
              <a:ext uri="{FF2B5EF4-FFF2-40B4-BE49-F238E27FC236}">
                <a16:creationId xmlns:a16="http://schemas.microsoft.com/office/drawing/2014/main" id="{0B3FF9C1-813F-4C75-827E-4908C44F3D71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D4AF37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629041" y="4855351"/>
            <a:ext cx="3066924" cy="153693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CF40AE58-9C99-13F5-DDE7-3E2378B70328}"/>
              </a:ext>
            </a:extLst>
          </p:cNvPr>
          <p:cNvSpPr/>
          <p:nvPr/>
        </p:nvSpPr>
        <p:spPr>
          <a:xfrm>
            <a:off x="5312385" y="5576356"/>
            <a:ext cx="1567229" cy="1075302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Shape&#10;&#10;Description automatically generated with low confidence">
            <a:extLst>
              <a:ext uri="{FF2B5EF4-FFF2-40B4-BE49-F238E27FC236}">
                <a16:creationId xmlns:a16="http://schemas.microsoft.com/office/drawing/2014/main" id="{A3FE8FBE-842E-5C14-B982-F4E200CC40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22233" y="5860502"/>
            <a:ext cx="747534" cy="64412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F7EDF22-CF32-5DA3-FA42-C81EE47D8E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20722" y="504568"/>
            <a:ext cx="373273" cy="744004"/>
          </a:xfrm>
          <a:prstGeom prst="rect">
            <a:avLst/>
          </a:prstGeom>
        </p:spPr>
      </p:pic>
      <p:pic>
        <p:nvPicPr>
          <p:cNvPr id="23" name="Picture 22" descr="A person in a dress&#10;&#10;Description automatically generated with medium confidence">
            <a:extLst>
              <a:ext uri="{FF2B5EF4-FFF2-40B4-BE49-F238E27FC236}">
                <a16:creationId xmlns:a16="http://schemas.microsoft.com/office/drawing/2014/main" id="{D4664A85-B4D3-B122-8813-9D2821972B2F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8829" t="3583" r="4677" b="10580"/>
          <a:stretch/>
        </p:blipFill>
        <p:spPr>
          <a:xfrm>
            <a:off x="5021813" y="322456"/>
            <a:ext cx="2157432" cy="31282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416A259-AD12-B9A9-BDC9-44A28E25D1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0197" y="186464"/>
            <a:ext cx="4250569" cy="29292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88147CD-A4DF-EBE7-BBEF-9D12D002B028}"/>
              </a:ext>
            </a:extLst>
          </p:cNvPr>
          <p:cNvSpPr txBox="1"/>
          <p:nvPr/>
        </p:nvSpPr>
        <p:spPr>
          <a:xfrm>
            <a:off x="8103341" y="1230161"/>
            <a:ext cx="3444280" cy="160043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2000">
                <a:solidFill>
                  <a:srgbClr val="664900"/>
                </a:solidFill>
                <a:latin typeface="Constantia"/>
                <a:ea typeface="Calibri"/>
                <a:cs typeface="Calibri"/>
                <a:sym typeface="Constantia"/>
              </a:rPr>
              <a:t>The</a:t>
            </a:r>
            <a:r>
              <a:rPr lang="en-GB" sz="2000" dirty="0">
                <a:solidFill>
                  <a:srgbClr val="664900"/>
                </a:solidFill>
                <a:latin typeface="Constantia"/>
                <a:ea typeface="Calibri"/>
                <a:cs typeface="Calibri"/>
                <a:sym typeface="Constantia"/>
              </a:rPr>
              <a:t> queen enjoyed the songs very much, especially the Gaelic songs.</a:t>
            </a:r>
            <a:endParaRPr lang="en-US"/>
          </a:p>
          <a:p>
            <a:pPr algn="ctr"/>
            <a:endParaRPr lang="en-GB" sz="2000" dirty="0">
              <a:solidFill>
                <a:srgbClr val="664900"/>
              </a:solidFill>
              <a:latin typeface="Constantia" panose="02030602050306030303" pitchFamily="18" charset="0"/>
            </a:endParaRPr>
          </a:p>
          <a:p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BEECB20-6A73-BB00-D394-237A205544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H="1">
            <a:off x="9611660" y="2044280"/>
            <a:ext cx="357842" cy="74768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35D075D-692A-FDE8-0B45-DD22FF9D934B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  <a:alphaModFix amt="70000"/>
          </a:blip>
          <a:stretch>
            <a:fillRect/>
          </a:stretch>
        </p:blipFill>
        <p:spPr>
          <a:xfrm>
            <a:off x="9463311" y="562229"/>
            <a:ext cx="654540" cy="6215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028115A-EDE5-F5B6-FFEF-755687A7C9D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76121" y="5120640"/>
            <a:ext cx="1310137" cy="276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578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9313</TotalTime>
  <Words>1117</Words>
  <Application>Microsoft Office PowerPoint</Application>
  <PresentationFormat>Widescreen</PresentationFormat>
  <Paragraphs>57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Neil Smith</dc:creator>
  <cp:lastModifiedBy>Neil Smith</cp:lastModifiedBy>
  <cp:revision>201</cp:revision>
  <dcterms:created xsi:type="dcterms:W3CDTF">2022-10-20T11:28:58Z</dcterms:created>
  <dcterms:modified xsi:type="dcterms:W3CDTF">2024-09-03T16:17:49Z</dcterms:modified>
</cp:coreProperties>
</file>